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0" r:id="rId3"/>
  </p:sldMasterIdLst>
  <p:notesMasterIdLst>
    <p:notesMasterId r:id="rId28"/>
  </p:notesMasterIdLst>
  <p:sldIdLst>
    <p:sldId id="259" r:id="rId4"/>
    <p:sldId id="263" r:id="rId5"/>
    <p:sldId id="257" r:id="rId6"/>
    <p:sldId id="264" r:id="rId7"/>
    <p:sldId id="270" r:id="rId8"/>
    <p:sldId id="266" r:id="rId9"/>
    <p:sldId id="267" r:id="rId10"/>
    <p:sldId id="268" r:id="rId11"/>
    <p:sldId id="269" r:id="rId12"/>
    <p:sldId id="271" r:id="rId13"/>
    <p:sldId id="284" r:id="rId14"/>
    <p:sldId id="272" r:id="rId15"/>
    <p:sldId id="275" r:id="rId16"/>
    <p:sldId id="281" r:id="rId17"/>
    <p:sldId id="282" r:id="rId18"/>
    <p:sldId id="283" r:id="rId19"/>
    <p:sldId id="286" r:id="rId20"/>
    <p:sldId id="288" r:id="rId21"/>
    <p:sldId id="285" r:id="rId22"/>
    <p:sldId id="273" r:id="rId23"/>
    <p:sldId id="274" r:id="rId24"/>
    <p:sldId id="287" r:id="rId25"/>
    <p:sldId id="265" r:id="rId26"/>
    <p:sldId id="258"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5" d="100"/>
          <a:sy n="105" d="100"/>
        </p:scale>
        <p:origin x="798"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FB24757-BEC6-4FB1-97A6-4B21B6F404FA}" type="datetimeFigureOut">
              <a:rPr lang="en-US" smtClean="0"/>
              <a:t>7/14/2025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9793E46-0C80-4138-934C-3AB78E8CB95C}" type="slidenum">
              <a:rPr lang="en-US" smtClean="0"/>
              <a:t>‹#›</a:t>
            </a:fld>
            <a:endParaRPr lang="en-US"/>
          </a:p>
        </p:txBody>
      </p:sp>
    </p:spTree>
    <p:extLst>
      <p:ext uri="{BB962C8B-B14F-4D97-AF65-F5344CB8AC3E}">
        <p14:creationId xmlns:p14="http://schemas.microsoft.com/office/powerpoint/2010/main" val="6752971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9793E46-0C80-4138-934C-3AB78E8CB95C}" type="slidenum">
              <a:rPr lang="en-US" smtClean="0"/>
              <a:t>1</a:t>
            </a:fld>
            <a:endParaRPr lang="en-US"/>
          </a:p>
        </p:txBody>
      </p:sp>
    </p:spTree>
    <p:extLst>
      <p:ext uri="{BB962C8B-B14F-4D97-AF65-F5344CB8AC3E}">
        <p14:creationId xmlns:p14="http://schemas.microsoft.com/office/powerpoint/2010/main" val="14424951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solidFill>
                  <a:srgbClr val="000000"/>
                </a:solidFill>
                <a:effectLst/>
                <a:latin typeface="Aptos" panose="020B0004020202020204" pitchFamily="34" charset="0"/>
                <a:ea typeface="Aptos" panose="020B0004020202020204" pitchFamily="34" charset="0"/>
                <a:cs typeface="Aptos" panose="020B0004020202020204" pitchFamily="34" charset="0"/>
              </a:rPr>
              <a:t> In a 2024 advisory, “Parents Under Pressure,” the Surgeon General has outlined the stress and wellbeing of parents and caregivers is elevated compared to other adults. Social isolation is a common experience in parenting especially when a child is exhibiting challenging behaviors. In this session, we will work together to collaborate on how pediatricians can directly support and appropriately refer parents who are experiencing burnout and stress related to parenting. </a:t>
            </a:r>
            <a:endParaRPr lang="en-US" dirty="0"/>
          </a:p>
        </p:txBody>
      </p:sp>
      <p:sp>
        <p:nvSpPr>
          <p:cNvPr id="4" name="Slide Number Placeholder 3"/>
          <p:cNvSpPr>
            <a:spLocks noGrp="1"/>
          </p:cNvSpPr>
          <p:nvPr>
            <p:ph type="sldNum" sz="quarter" idx="5"/>
          </p:nvPr>
        </p:nvSpPr>
        <p:spPr/>
        <p:txBody>
          <a:bodyPr/>
          <a:lstStyle/>
          <a:p>
            <a:fld id="{09793E46-0C80-4138-934C-3AB78E8CB95C}" type="slidenum">
              <a:rPr lang="en-US" smtClean="0"/>
              <a:t>23</a:t>
            </a:fld>
            <a:endParaRPr lang="en-US"/>
          </a:p>
        </p:txBody>
      </p:sp>
    </p:spTree>
    <p:extLst>
      <p:ext uri="{BB962C8B-B14F-4D97-AF65-F5344CB8AC3E}">
        <p14:creationId xmlns:p14="http://schemas.microsoft.com/office/powerpoint/2010/main" val="39917938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9793E46-0C80-4138-934C-3AB78E8CB95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423592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9793E46-0C80-4138-934C-3AB78E8CB95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629475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solidFill>
                  <a:srgbClr val="000000"/>
                </a:solidFill>
                <a:effectLst/>
                <a:latin typeface="Aptos" panose="020B0004020202020204" pitchFamily="34" charset="0"/>
                <a:ea typeface="Aptos" panose="020B0004020202020204" pitchFamily="34" charset="0"/>
                <a:cs typeface="Aptos" panose="020B0004020202020204" pitchFamily="34" charset="0"/>
              </a:rPr>
              <a:t> In a 2024 advisory, “Parents Under Pressure,” the Surgeon General has outlined the stress and wellbeing of parents and caregivers is elevated compared to other adults. Social isolation is a common experience in parenting especially when a child is exhibiting challenging behaviors. In this session, we will work together to collaborate on how pediatricians can directly support and appropriately refer parents who are experiencing burnout and stress related to parenting. </a:t>
            </a:r>
            <a:endParaRPr lang="en-US" dirty="0"/>
          </a:p>
        </p:txBody>
      </p:sp>
      <p:sp>
        <p:nvSpPr>
          <p:cNvPr id="4" name="Slide Number Placeholder 3"/>
          <p:cNvSpPr>
            <a:spLocks noGrp="1"/>
          </p:cNvSpPr>
          <p:nvPr>
            <p:ph type="sldNum" sz="quarter" idx="5"/>
          </p:nvPr>
        </p:nvSpPr>
        <p:spPr/>
        <p:txBody>
          <a:bodyPr/>
          <a:lstStyle/>
          <a:p>
            <a:fld id="{09793E46-0C80-4138-934C-3AB78E8CB95C}" type="slidenum">
              <a:rPr lang="en-US" smtClean="0"/>
              <a:t>4</a:t>
            </a:fld>
            <a:endParaRPr lang="en-US"/>
          </a:p>
        </p:txBody>
      </p:sp>
    </p:spTree>
    <p:extLst>
      <p:ext uri="{BB962C8B-B14F-4D97-AF65-F5344CB8AC3E}">
        <p14:creationId xmlns:p14="http://schemas.microsoft.com/office/powerpoint/2010/main" val="21465252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solidFill>
                  <a:srgbClr val="000000"/>
                </a:solidFill>
                <a:effectLst/>
                <a:latin typeface="Aptos" panose="020B0004020202020204" pitchFamily="34" charset="0"/>
                <a:ea typeface="Aptos" panose="020B0004020202020204" pitchFamily="34" charset="0"/>
                <a:cs typeface="Aptos" panose="020B0004020202020204" pitchFamily="34" charset="0"/>
              </a:rPr>
              <a:t> In a 2024 advisory, “Parents Under Pressure,” the Surgeon General has outlined the stress and wellbeing of parents and caregivers is elevated compared to other adults. Social isolation is a common experience in parenting especially when a child is exhibiting challenging behaviors. In this session, we will work together to collaborate on how pediatricians can directly support and appropriately refer parents who are experiencing burnout and stress related to parenting. </a:t>
            </a:r>
            <a:endParaRPr lang="en-US" dirty="0"/>
          </a:p>
        </p:txBody>
      </p:sp>
      <p:sp>
        <p:nvSpPr>
          <p:cNvPr id="4" name="Slide Number Placeholder 3"/>
          <p:cNvSpPr>
            <a:spLocks noGrp="1"/>
          </p:cNvSpPr>
          <p:nvPr>
            <p:ph type="sldNum" sz="quarter" idx="5"/>
          </p:nvPr>
        </p:nvSpPr>
        <p:spPr/>
        <p:txBody>
          <a:bodyPr/>
          <a:lstStyle/>
          <a:p>
            <a:fld id="{09793E46-0C80-4138-934C-3AB78E8CB95C}" type="slidenum">
              <a:rPr lang="en-US" smtClean="0"/>
              <a:t>5</a:t>
            </a:fld>
            <a:endParaRPr lang="en-US"/>
          </a:p>
        </p:txBody>
      </p:sp>
    </p:spTree>
    <p:extLst>
      <p:ext uri="{BB962C8B-B14F-4D97-AF65-F5344CB8AC3E}">
        <p14:creationId xmlns:p14="http://schemas.microsoft.com/office/powerpoint/2010/main" val="36547282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Our time together is precious, so I want to make sure that I address the audience and your needs. In order to do that, please answer the following questions in the chat. I will pause for about 10 seconds on each question and wait for your responses. If you are not by a keyboard, no worries, just take this time to think about the questions I pose. I will read a few of them out loud for the benefit of the group and try to summarize our overall knowledge. This will be an interactive presentation, so please feel free to engage as possible.</a:t>
            </a:r>
          </a:p>
        </p:txBody>
      </p:sp>
      <p:sp>
        <p:nvSpPr>
          <p:cNvPr id="4" name="Slide Number Placeholder 3"/>
          <p:cNvSpPr>
            <a:spLocks noGrp="1"/>
          </p:cNvSpPr>
          <p:nvPr>
            <p:ph type="sldNum" sz="quarter" idx="5"/>
          </p:nvPr>
        </p:nvSpPr>
        <p:spPr/>
        <p:txBody>
          <a:bodyPr/>
          <a:lstStyle/>
          <a:p>
            <a:fld id="{09793E46-0C80-4138-934C-3AB78E8CB95C}" type="slidenum">
              <a:rPr lang="en-US" smtClean="0"/>
              <a:t>6</a:t>
            </a:fld>
            <a:endParaRPr lang="en-US"/>
          </a:p>
        </p:txBody>
      </p:sp>
    </p:spTree>
    <p:extLst>
      <p:ext uri="{BB962C8B-B14F-4D97-AF65-F5344CB8AC3E}">
        <p14:creationId xmlns:p14="http://schemas.microsoft.com/office/powerpoint/2010/main" val="35091216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 know this was put out to a lot of folks. I am wondering if you are a doctor, behavioral health specialist, etc. </a:t>
            </a:r>
          </a:p>
        </p:txBody>
      </p:sp>
      <p:sp>
        <p:nvSpPr>
          <p:cNvPr id="4" name="Slide Number Placeholder 3"/>
          <p:cNvSpPr>
            <a:spLocks noGrp="1"/>
          </p:cNvSpPr>
          <p:nvPr>
            <p:ph type="sldNum" sz="quarter" idx="5"/>
          </p:nvPr>
        </p:nvSpPr>
        <p:spPr/>
        <p:txBody>
          <a:bodyPr/>
          <a:lstStyle/>
          <a:p>
            <a:fld id="{09793E46-0C80-4138-934C-3AB78E8CB95C}" type="slidenum">
              <a:rPr lang="en-US" smtClean="0"/>
              <a:t>7</a:t>
            </a:fld>
            <a:endParaRPr lang="en-US"/>
          </a:p>
        </p:txBody>
      </p:sp>
    </p:spTree>
    <p:extLst>
      <p:ext uri="{BB962C8B-B14F-4D97-AF65-F5344CB8AC3E}">
        <p14:creationId xmlns:p14="http://schemas.microsoft.com/office/powerpoint/2010/main" val="40461066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dirty="0">
                <a:latin typeface="Amasis MT Pro" panose="020F0502020204030204" pitchFamily="18" charset="0"/>
              </a:rPr>
              <a:t>On a scale of how often do you interact with parents/ caregivers in your course of work?</a:t>
            </a:r>
            <a:endParaRPr lang="en-US" dirty="0"/>
          </a:p>
        </p:txBody>
      </p:sp>
      <p:sp>
        <p:nvSpPr>
          <p:cNvPr id="4" name="Slide Number Placeholder 3"/>
          <p:cNvSpPr>
            <a:spLocks noGrp="1"/>
          </p:cNvSpPr>
          <p:nvPr>
            <p:ph type="sldNum" sz="quarter" idx="5"/>
          </p:nvPr>
        </p:nvSpPr>
        <p:spPr/>
        <p:txBody>
          <a:bodyPr/>
          <a:lstStyle/>
          <a:p>
            <a:fld id="{09793E46-0C80-4138-934C-3AB78E8CB95C}" type="slidenum">
              <a:rPr lang="en-US" smtClean="0"/>
              <a:t>8</a:t>
            </a:fld>
            <a:endParaRPr lang="en-US"/>
          </a:p>
        </p:txBody>
      </p:sp>
    </p:spTree>
    <p:extLst>
      <p:ext uri="{BB962C8B-B14F-4D97-AF65-F5344CB8AC3E}">
        <p14:creationId xmlns:p14="http://schemas.microsoft.com/office/powerpoint/2010/main" val="5825336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dirty="0">
                <a:latin typeface="Amasis MT Pro" panose="02040504050005020304" pitchFamily="18" charset="0"/>
              </a:rPr>
              <a:t>On a scale of 1-10, how confident are you in addressing issues that arise for parents during the course of your visits?</a:t>
            </a:r>
            <a:endParaRPr lang="en-US" dirty="0"/>
          </a:p>
        </p:txBody>
      </p:sp>
      <p:sp>
        <p:nvSpPr>
          <p:cNvPr id="4" name="Slide Number Placeholder 3"/>
          <p:cNvSpPr>
            <a:spLocks noGrp="1"/>
          </p:cNvSpPr>
          <p:nvPr>
            <p:ph type="sldNum" sz="quarter" idx="5"/>
          </p:nvPr>
        </p:nvSpPr>
        <p:spPr/>
        <p:txBody>
          <a:bodyPr/>
          <a:lstStyle/>
          <a:p>
            <a:fld id="{09793E46-0C80-4138-934C-3AB78E8CB95C}" type="slidenum">
              <a:rPr lang="en-US" smtClean="0"/>
              <a:t>9</a:t>
            </a:fld>
            <a:endParaRPr lang="en-US"/>
          </a:p>
        </p:txBody>
      </p:sp>
    </p:spTree>
    <p:extLst>
      <p:ext uri="{BB962C8B-B14F-4D97-AF65-F5344CB8AC3E}">
        <p14:creationId xmlns:p14="http://schemas.microsoft.com/office/powerpoint/2010/main" val="8898339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Audrey</a:t>
            </a:r>
          </a:p>
        </p:txBody>
      </p:sp>
      <p:sp>
        <p:nvSpPr>
          <p:cNvPr id="4" name="Slide Number Placeholder 3"/>
          <p:cNvSpPr>
            <a:spLocks noGrp="1"/>
          </p:cNvSpPr>
          <p:nvPr>
            <p:ph type="sldNum" sz="quarter" idx="5"/>
          </p:nvPr>
        </p:nvSpPr>
        <p:spPr/>
        <p:txBody>
          <a:bodyPr/>
          <a:lstStyle/>
          <a:p>
            <a:fld id="{160BBF64-02DF-EE4A-BFBC-6E68EE4E4F9E}" type="slidenum">
              <a:rPr lang="en-US" smtClean="0"/>
              <a:t>14</a:t>
            </a:fld>
            <a:endParaRPr lang="en-US"/>
          </a:p>
        </p:txBody>
      </p:sp>
    </p:spTree>
    <p:extLst>
      <p:ext uri="{BB962C8B-B14F-4D97-AF65-F5344CB8AC3E}">
        <p14:creationId xmlns:p14="http://schemas.microsoft.com/office/powerpoint/2010/main" val="18181199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png"/><Relationship Id="rId1" Type="http://schemas.openxmlformats.org/officeDocument/2006/relationships/slideMaster" Target="../slideMasters/slideMaster3.xml"/><Relationship Id="rId4" Type="http://schemas.openxmlformats.org/officeDocument/2006/relationships/image" Target="../media/image8.png"/></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9.png"/><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10.png"/><Relationship Id="rId1" Type="http://schemas.openxmlformats.org/officeDocument/2006/relationships/slideMaster" Target="../slideMasters/slideMaster3.xml"/><Relationship Id="rId4" Type="http://schemas.openxmlformats.org/officeDocument/2006/relationships/image" Target="../media/image8.png"/></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1.pn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9.png"/><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97D0C4-96D7-42F8-A0E8-BB2E2546117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7F24DF7-99E8-41CE-9CC8-27DE36AE0AA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3577C02-EF1B-428C-AEFC-A9A7B3958D1E}"/>
              </a:ext>
            </a:extLst>
          </p:cNvPr>
          <p:cNvSpPr>
            <a:spLocks noGrp="1"/>
          </p:cNvSpPr>
          <p:nvPr>
            <p:ph type="dt" sz="half" idx="10"/>
          </p:nvPr>
        </p:nvSpPr>
        <p:spPr/>
        <p:txBody>
          <a:bodyPr/>
          <a:lstStyle/>
          <a:p>
            <a:fld id="{577E04E7-5992-456E-B69E-5567A2174099}" type="datetimeFigureOut">
              <a:rPr lang="en-US" smtClean="0"/>
              <a:t>7/14/2025</a:t>
            </a:fld>
            <a:endParaRPr lang="en-US"/>
          </a:p>
        </p:txBody>
      </p:sp>
      <p:sp>
        <p:nvSpPr>
          <p:cNvPr id="5" name="Footer Placeholder 4">
            <a:extLst>
              <a:ext uri="{FF2B5EF4-FFF2-40B4-BE49-F238E27FC236}">
                <a16:creationId xmlns:a16="http://schemas.microsoft.com/office/drawing/2014/main" id="{F37E1451-BA13-46B5-B212-675861C8EFB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E43E39C-A5D0-4E96-99EB-9D1DFEEA09C4}"/>
              </a:ext>
            </a:extLst>
          </p:cNvPr>
          <p:cNvSpPr>
            <a:spLocks noGrp="1"/>
          </p:cNvSpPr>
          <p:nvPr>
            <p:ph type="sldNum" sz="quarter" idx="12"/>
          </p:nvPr>
        </p:nvSpPr>
        <p:spPr/>
        <p:txBody>
          <a:bodyPr/>
          <a:lstStyle/>
          <a:p>
            <a:fld id="{403ED3C1-DCA1-4443-8401-3558C1642001}" type="slidenum">
              <a:rPr lang="en-US" smtClean="0"/>
              <a:t>‹#›</a:t>
            </a:fld>
            <a:endParaRPr lang="en-US"/>
          </a:p>
        </p:txBody>
      </p:sp>
    </p:spTree>
    <p:extLst>
      <p:ext uri="{BB962C8B-B14F-4D97-AF65-F5344CB8AC3E}">
        <p14:creationId xmlns:p14="http://schemas.microsoft.com/office/powerpoint/2010/main" val="32134037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47E4FB-4BFC-4806-BBF5-81C1CF00A08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D9B5025-39CE-4B39-8E93-1C595DFC9F3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0C6D350-A27C-4C6B-8B47-7456BC7F9AFD}"/>
              </a:ext>
            </a:extLst>
          </p:cNvPr>
          <p:cNvSpPr>
            <a:spLocks noGrp="1"/>
          </p:cNvSpPr>
          <p:nvPr>
            <p:ph type="dt" sz="half" idx="10"/>
          </p:nvPr>
        </p:nvSpPr>
        <p:spPr/>
        <p:txBody>
          <a:bodyPr/>
          <a:lstStyle/>
          <a:p>
            <a:fld id="{577E04E7-5992-456E-B69E-5567A2174099}" type="datetimeFigureOut">
              <a:rPr lang="en-US" smtClean="0"/>
              <a:t>7/14/2025</a:t>
            </a:fld>
            <a:endParaRPr lang="en-US"/>
          </a:p>
        </p:txBody>
      </p:sp>
      <p:sp>
        <p:nvSpPr>
          <p:cNvPr id="5" name="Footer Placeholder 4">
            <a:extLst>
              <a:ext uri="{FF2B5EF4-FFF2-40B4-BE49-F238E27FC236}">
                <a16:creationId xmlns:a16="http://schemas.microsoft.com/office/drawing/2014/main" id="{DDDC38ED-7329-462F-A837-7B44D610DA1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22A6E1C-236A-4D73-99FC-CF9E0040E753}"/>
              </a:ext>
            </a:extLst>
          </p:cNvPr>
          <p:cNvSpPr>
            <a:spLocks noGrp="1"/>
          </p:cNvSpPr>
          <p:nvPr>
            <p:ph type="sldNum" sz="quarter" idx="12"/>
          </p:nvPr>
        </p:nvSpPr>
        <p:spPr/>
        <p:txBody>
          <a:bodyPr/>
          <a:lstStyle/>
          <a:p>
            <a:fld id="{403ED3C1-DCA1-4443-8401-3558C1642001}" type="slidenum">
              <a:rPr lang="en-US" smtClean="0"/>
              <a:t>‹#›</a:t>
            </a:fld>
            <a:endParaRPr lang="en-US"/>
          </a:p>
        </p:txBody>
      </p:sp>
    </p:spTree>
    <p:extLst>
      <p:ext uri="{BB962C8B-B14F-4D97-AF65-F5344CB8AC3E}">
        <p14:creationId xmlns:p14="http://schemas.microsoft.com/office/powerpoint/2010/main" val="3155688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55720E6-F478-43B3-B8B7-58347F9815F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513EA66-D00F-4103-9F0E-9AC14C2E5CDB}"/>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74F435D-6A39-4012-A6AB-672FB91A1B51}"/>
              </a:ext>
            </a:extLst>
          </p:cNvPr>
          <p:cNvSpPr>
            <a:spLocks noGrp="1"/>
          </p:cNvSpPr>
          <p:nvPr>
            <p:ph type="dt" sz="half" idx="10"/>
          </p:nvPr>
        </p:nvSpPr>
        <p:spPr/>
        <p:txBody>
          <a:bodyPr/>
          <a:lstStyle/>
          <a:p>
            <a:fld id="{577E04E7-5992-456E-B69E-5567A2174099}" type="datetimeFigureOut">
              <a:rPr lang="en-US" smtClean="0"/>
              <a:t>7/14/2025</a:t>
            </a:fld>
            <a:endParaRPr lang="en-US"/>
          </a:p>
        </p:txBody>
      </p:sp>
      <p:sp>
        <p:nvSpPr>
          <p:cNvPr id="5" name="Footer Placeholder 4">
            <a:extLst>
              <a:ext uri="{FF2B5EF4-FFF2-40B4-BE49-F238E27FC236}">
                <a16:creationId xmlns:a16="http://schemas.microsoft.com/office/drawing/2014/main" id="{D17B8011-BDDB-4AC9-9CB1-07F60028E95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B4B82CB-F277-47E3-B1B8-1DB6BEA824C9}"/>
              </a:ext>
            </a:extLst>
          </p:cNvPr>
          <p:cNvSpPr>
            <a:spLocks noGrp="1"/>
          </p:cNvSpPr>
          <p:nvPr>
            <p:ph type="sldNum" sz="quarter" idx="12"/>
          </p:nvPr>
        </p:nvSpPr>
        <p:spPr/>
        <p:txBody>
          <a:bodyPr/>
          <a:lstStyle/>
          <a:p>
            <a:fld id="{403ED3C1-DCA1-4443-8401-3558C1642001}" type="slidenum">
              <a:rPr lang="en-US" smtClean="0"/>
              <a:t>‹#›</a:t>
            </a:fld>
            <a:endParaRPr lang="en-US"/>
          </a:p>
        </p:txBody>
      </p:sp>
    </p:spTree>
    <p:extLst>
      <p:ext uri="{BB962C8B-B14F-4D97-AF65-F5344CB8AC3E}">
        <p14:creationId xmlns:p14="http://schemas.microsoft.com/office/powerpoint/2010/main" val="23180143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F1FFE223-120E-9646-BA30-8F0635ABF023}"/>
              </a:ext>
            </a:extLst>
          </p:cNvPr>
          <p:cNvGrpSpPr/>
          <p:nvPr userDrawn="1"/>
        </p:nvGrpSpPr>
        <p:grpSpPr>
          <a:xfrm>
            <a:off x="-12569" y="-30345"/>
            <a:ext cx="12332840" cy="6918690"/>
            <a:chOff x="-9427" y="-30345"/>
            <a:chExt cx="9249630" cy="6918690"/>
          </a:xfrm>
        </p:grpSpPr>
        <p:pic>
          <p:nvPicPr>
            <p:cNvPr id="5" name="Picture 4" descr="Graphic background, UW-Madison log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27" y="-30345"/>
              <a:ext cx="9249630" cy="6918690"/>
            </a:xfrm>
            <a:prstGeom prst="rect">
              <a:avLst/>
            </a:prstGeom>
          </p:spPr>
        </p:pic>
        <p:pic>
          <p:nvPicPr>
            <p:cNvPr id="6" name="Picture 5" descr="Graphical user interface, text&#10;&#10;Description automatically generated">
              <a:extLst>
                <a:ext uri="{FF2B5EF4-FFF2-40B4-BE49-F238E27FC236}">
                  <a16:creationId xmlns:a16="http://schemas.microsoft.com/office/drawing/2014/main" id="{AA724D38-1BDD-0C40-BEB5-64E87D46F84F}"/>
                </a:ext>
              </a:extLst>
            </p:cNvPr>
            <p:cNvPicPr>
              <a:picLocks noChangeAspect="1"/>
            </p:cNvPicPr>
            <p:nvPr userDrawn="1"/>
          </p:nvPicPr>
          <p:blipFill>
            <a:blip r:embed="rId3"/>
            <a:stretch>
              <a:fillRect/>
            </a:stretch>
          </p:blipFill>
          <p:spPr>
            <a:xfrm>
              <a:off x="886338" y="965200"/>
              <a:ext cx="4291140" cy="1066204"/>
            </a:xfrm>
            <a:prstGeom prst="rect">
              <a:avLst/>
            </a:prstGeom>
          </p:spPr>
        </p:pic>
      </p:grpSp>
      <p:sp>
        <p:nvSpPr>
          <p:cNvPr id="2" name="Title 1"/>
          <p:cNvSpPr>
            <a:spLocks noGrp="1"/>
          </p:cNvSpPr>
          <p:nvPr userDrawn="1">
            <p:ph type="ctrTitle"/>
          </p:nvPr>
        </p:nvSpPr>
        <p:spPr>
          <a:xfrm>
            <a:off x="1181784" y="2283620"/>
            <a:ext cx="8355069" cy="2290763"/>
          </a:xfrm>
        </p:spPr>
        <p:txBody>
          <a:bodyPr anchor="t"/>
          <a:lstStyle>
            <a:lvl1pPr algn="l">
              <a:defRPr sz="4500">
                <a:solidFill>
                  <a:schemeClr val="bg1"/>
                </a:solidFill>
              </a:defRPr>
            </a:lvl1pPr>
          </a:lstStyle>
          <a:p>
            <a:r>
              <a:rPr lang="en-US"/>
              <a:t>Click to edit Master title style</a:t>
            </a:r>
            <a:endParaRPr lang="en-US" dirty="0"/>
          </a:p>
        </p:txBody>
      </p:sp>
      <p:sp>
        <p:nvSpPr>
          <p:cNvPr id="3" name="Subtitle 2"/>
          <p:cNvSpPr>
            <a:spLocks noGrp="1"/>
          </p:cNvSpPr>
          <p:nvPr userDrawn="1">
            <p:ph type="subTitle" idx="1"/>
          </p:nvPr>
        </p:nvSpPr>
        <p:spPr>
          <a:xfrm>
            <a:off x="1181784" y="4747444"/>
            <a:ext cx="8355069" cy="1655762"/>
          </a:xfrm>
        </p:spPr>
        <p:txBody>
          <a:bodyPr/>
          <a:lstStyle>
            <a:lvl1pPr marL="0" indent="0" algn="l">
              <a:buNone/>
              <a:defRPr sz="1800">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Tree>
    <p:extLst>
      <p:ext uri="{BB962C8B-B14F-4D97-AF65-F5344CB8AC3E}">
        <p14:creationId xmlns:p14="http://schemas.microsoft.com/office/powerpoint/2010/main" val="23730409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316372"/>
            <a:ext cx="10515600" cy="640936"/>
          </a:xfrm>
        </p:spPr>
        <p:txBody>
          <a:bodyPr/>
          <a:lstStyle/>
          <a:p>
            <a:r>
              <a:rPr lang="en-US"/>
              <a:t>Click to edit Master title style</a:t>
            </a:r>
            <a:endParaRPr lang="en-US" dirty="0"/>
          </a:p>
        </p:txBody>
      </p:sp>
      <p:sp>
        <p:nvSpPr>
          <p:cNvPr id="3" name="Content Placeholder 2"/>
          <p:cNvSpPr>
            <a:spLocks noGrp="1"/>
          </p:cNvSpPr>
          <p:nvPr>
            <p:ph idx="1"/>
          </p:nvPr>
        </p:nvSpPr>
        <p:spPr>
          <a:xfrm>
            <a:off x="838200" y="1230597"/>
            <a:ext cx="10515600" cy="504891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6B92C82-A379-4545-9012-2E0C55996908}" type="datetimeFigureOut">
              <a:rPr lang="en-US" smtClean="0"/>
              <a:t>7/14/2025</a:t>
            </a:fld>
            <a:endParaRPr lang="en-US"/>
          </a:p>
        </p:txBody>
      </p:sp>
      <p:sp>
        <p:nvSpPr>
          <p:cNvPr id="5" name="Footer Placeholder 4"/>
          <p:cNvSpPr>
            <a:spLocks noGrp="1"/>
          </p:cNvSpPr>
          <p:nvPr>
            <p:ph type="ftr" sz="quarter" idx="11"/>
          </p:nvPr>
        </p:nvSpPr>
        <p:spPr/>
        <p:txBody>
          <a:bodyPr/>
          <a:lstStyle/>
          <a:p>
            <a:r>
              <a:rPr lang="en-US"/>
              <a:t>blah</a:t>
            </a:r>
          </a:p>
        </p:txBody>
      </p:sp>
      <p:sp>
        <p:nvSpPr>
          <p:cNvPr id="6" name="Slide Number Placeholder 5"/>
          <p:cNvSpPr>
            <a:spLocks noGrp="1"/>
          </p:cNvSpPr>
          <p:nvPr>
            <p:ph type="sldNum" sz="quarter" idx="12"/>
          </p:nvPr>
        </p:nvSpPr>
        <p:spPr/>
        <p:txBody>
          <a:bodyPr/>
          <a:lstStyle/>
          <a:p>
            <a:fld id="{9D5DE6D7-F04D-7741-82FC-941AB368F7CA}" type="slidenum">
              <a:rPr lang="en-US" smtClean="0"/>
              <a:t>‹#›</a:t>
            </a:fld>
            <a:endParaRPr lang="en-US"/>
          </a:p>
        </p:txBody>
      </p:sp>
    </p:spTree>
    <p:extLst>
      <p:ext uri="{BB962C8B-B14F-4D97-AF65-F5344CB8AC3E}">
        <p14:creationId xmlns:p14="http://schemas.microsoft.com/office/powerpoint/2010/main" val="16388363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49" y="3348"/>
            <a:ext cx="12192000" cy="6854653"/>
          </a:xfrm>
          <a:prstGeom prst="rect">
            <a:avLst/>
          </a:prstGeom>
        </p:spPr>
      </p:pic>
      <p:sp>
        <p:nvSpPr>
          <p:cNvPr id="2" name="Title 1"/>
          <p:cNvSpPr>
            <a:spLocks noGrp="1"/>
          </p:cNvSpPr>
          <p:nvPr>
            <p:ph type="title" hasCustomPrompt="1"/>
          </p:nvPr>
        </p:nvSpPr>
        <p:spPr>
          <a:xfrm>
            <a:off x="831851" y="1871483"/>
            <a:ext cx="10515600" cy="2852737"/>
          </a:xfrm>
        </p:spPr>
        <p:txBody>
          <a:bodyPr anchor="ctr">
            <a:normAutofit/>
          </a:bodyPr>
          <a:lstStyle>
            <a:lvl1pPr>
              <a:defRPr sz="3600">
                <a:solidFill>
                  <a:schemeClr val="bg1"/>
                </a:solidFill>
              </a:defRPr>
            </a:lvl1pPr>
          </a:lstStyle>
          <a:p>
            <a:r>
              <a:rPr lang="en-US" dirty="0"/>
              <a:t>Click to edit Master subtitle style</a:t>
            </a:r>
          </a:p>
        </p:txBody>
      </p:sp>
      <p:sp>
        <p:nvSpPr>
          <p:cNvPr id="3" name="Text Placeholder 2"/>
          <p:cNvSpPr>
            <a:spLocks noGrp="1"/>
          </p:cNvSpPr>
          <p:nvPr>
            <p:ph type="body" idx="1"/>
          </p:nvPr>
        </p:nvSpPr>
        <p:spPr>
          <a:xfrm>
            <a:off x="831851" y="4695341"/>
            <a:ext cx="10515600" cy="1500187"/>
          </a:xfrm>
        </p:spPr>
        <p:txBody>
          <a:bodyPr/>
          <a:lstStyle>
            <a:lvl1pPr marL="0" indent="0">
              <a:buNone/>
              <a:defRPr sz="1800">
                <a:solidFill>
                  <a:schemeClr val="bg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bg1"/>
                </a:solidFill>
              </a:defRPr>
            </a:lvl1pPr>
          </a:lstStyle>
          <a:p>
            <a:fld id="{E6B92C82-A379-4545-9012-2E0C55996908}" type="datetimeFigureOut">
              <a:rPr lang="en-US" smtClean="0"/>
              <a:t>7/14/2025</a:t>
            </a:fld>
            <a:endParaRPr lang="en-US"/>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9D5DE6D7-F04D-7741-82FC-941AB368F7CA}" type="slidenum">
              <a:rPr lang="en-US" smtClean="0"/>
              <a:t>‹#›</a:t>
            </a:fld>
            <a:endParaRPr lang="en-US"/>
          </a:p>
        </p:txBody>
      </p:sp>
    </p:spTree>
    <p:extLst>
      <p:ext uri="{BB962C8B-B14F-4D97-AF65-F5344CB8AC3E}">
        <p14:creationId xmlns:p14="http://schemas.microsoft.com/office/powerpoint/2010/main" val="19664441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265099"/>
            <a:ext cx="10515600" cy="683664"/>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230598"/>
            <a:ext cx="5181600" cy="50232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230598"/>
            <a:ext cx="5181600" cy="50232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6B92C82-A379-4545-9012-2E0C55996908}" type="datetimeFigureOut">
              <a:rPr lang="en-US" smtClean="0"/>
              <a:t>7/14/2025</a:t>
            </a:fld>
            <a:endParaRPr lang="en-US"/>
          </a:p>
        </p:txBody>
      </p:sp>
      <p:sp>
        <p:nvSpPr>
          <p:cNvPr id="6" name="Footer Placeholder 5"/>
          <p:cNvSpPr>
            <a:spLocks noGrp="1"/>
          </p:cNvSpPr>
          <p:nvPr>
            <p:ph type="ftr" sz="quarter" idx="11"/>
          </p:nvPr>
        </p:nvSpPr>
        <p:spPr/>
        <p:txBody>
          <a:bodyPr/>
          <a:lstStyle/>
          <a:p>
            <a:r>
              <a:rPr lang="en-US"/>
              <a:t>blah</a:t>
            </a:r>
          </a:p>
        </p:txBody>
      </p:sp>
      <p:sp>
        <p:nvSpPr>
          <p:cNvPr id="7" name="Slide Number Placeholder 6"/>
          <p:cNvSpPr>
            <a:spLocks noGrp="1"/>
          </p:cNvSpPr>
          <p:nvPr>
            <p:ph type="sldNum" sz="quarter" idx="12"/>
          </p:nvPr>
        </p:nvSpPr>
        <p:spPr/>
        <p:txBody>
          <a:bodyPr/>
          <a:lstStyle/>
          <a:p>
            <a:fld id="{9D5DE6D7-F04D-7741-82FC-941AB368F7CA}" type="slidenum">
              <a:rPr lang="en-US" smtClean="0"/>
              <a:t>‹#›</a:t>
            </a:fld>
            <a:endParaRPr lang="en-US"/>
          </a:p>
        </p:txBody>
      </p:sp>
    </p:spTree>
    <p:extLst>
      <p:ext uri="{BB962C8B-B14F-4D97-AF65-F5344CB8AC3E}">
        <p14:creationId xmlns:p14="http://schemas.microsoft.com/office/powerpoint/2010/main" val="6548015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14216"/>
            <a:ext cx="10515600" cy="640934"/>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9" y="1168414"/>
            <a:ext cx="5157787"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839789" y="2093721"/>
            <a:ext cx="5157787" cy="409594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1" y="1168414"/>
            <a:ext cx="5183188"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6172201" y="2093721"/>
            <a:ext cx="5183188" cy="409594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6B92C82-A379-4545-9012-2E0C55996908}" type="datetimeFigureOut">
              <a:rPr lang="en-US" smtClean="0"/>
              <a:t>7/14/2025</a:t>
            </a:fld>
            <a:endParaRPr lang="en-US"/>
          </a:p>
        </p:txBody>
      </p:sp>
      <p:sp>
        <p:nvSpPr>
          <p:cNvPr id="8" name="Footer Placeholder 7"/>
          <p:cNvSpPr>
            <a:spLocks noGrp="1"/>
          </p:cNvSpPr>
          <p:nvPr>
            <p:ph type="ftr" sz="quarter" idx="11"/>
          </p:nvPr>
        </p:nvSpPr>
        <p:spPr/>
        <p:txBody>
          <a:bodyPr/>
          <a:lstStyle/>
          <a:p>
            <a:r>
              <a:rPr lang="en-US"/>
              <a:t>blah</a:t>
            </a:r>
          </a:p>
        </p:txBody>
      </p:sp>
      <p:sp>
        <p:nvSpPr>
          <p:cNvPr id="9" name="Slide Number Placeholder 8"/>
          <p:cNvSpPr>
            <a:spLocks noGrp="1"/>
          </p:cNvSpPr>
          <p:nvPr>
            <p:ph type="sldNum" sz="quarter" idx="12"/>
          </p:nvPr>
        </p:nvSpPr>
        <p:spPr/>
        <p:txBody>
          <a:bodyPr/>
          <a:lstStyle/>
          <a:p>
            <a:fld id="{9D5DE6D7-F04D-7741-82FC-941AB368F7CA}" type="slidenum">
              <a:rPr lang="en-US" smtClean="0"/>
              <a:t>‹#›</a:t>
            </a:fld>
            <a:endParaRPr lang="en-US"/>
          </a:p>
        </p:txBody>
      </p:sp>
    </p:spTree>
    <p:extLst>
      <p:ext uri="{BB962C8B-B14F-4D97-AF65-F5344CB8AC3E}">
        <p14:creationId xmlns:p14="http://schemas.microsoft.com/office/powerpoint/2010/main" val="29800303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38200" y="333467"/>
            <a:ext cx="10515600" cy="615298"/>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6B92C82-A379-4545-9012-2E0C55996908}" type="datetimeFigureOut">
              <a:rPr lang="en-US" smtClean="0"/>
              <a:t>7/14/2025</a:t>
            </a:fld>
            <a:endParaRPr lang="en-US"/>
          </a:p>
        </p:txBody>
      </p:sp>
      <p:sp>
        <p:nvSpPr>
          <p:cNvPr id="4" name="Footer Placeholder 3"/>
          <p:cNvSpPr>
            <a:spLocks noGrp="1"/>
          </p:cNvSpPr>
          <p:nvPr>
            <p:ph type="ftr" sz="quarter" idx="11"/>
          </p:nvPr>
        </p:nvSpPr>
        <p:spPr/>
        <p:txBody>
          <a:bodyPr/>
          <a:lstStyle/>
          <a:p>
            <a:r>
              <a:rPr lang="en-US"/>
              <a:t>blah</a:t>
            </a:r>
          </a:p>
        </p:txBody>
      </p:sp>
      <p:sp>
        <p:nvSpPr>
          <p:cNvPr id="5" name="Slide Number Placeholder 4"/>
          <p:cNvSpPr>
            <a:spLocks noGrp="1"/>
          </p:cNvSpPr>
          <p:nvPr>
            <p:ph type="sldNum" sz="quarter" idx="12"/>
          </p:nvPr>
        </p:nvSpPr>
        <p:spPr/>
        <p:txBody>
          <a:bodyPr/>
          <a:lstStyle/>
          <a:p>
            <a:fld id="{9D5DE6D7-F04D-7741-82FC-941AB368F7CA}" type="slidenum">
              <a:rPr lang="en-US" smtClean="0"/>
              <a:t>‹#›</a:t>
            </a:fld>
            <a:endParaRPr lang="en-US"/>
          </a:p>
        </p:txBody>
      </p:sp>
    </p:spTree>
    <p:extLst>
      <p:ext uri="{BB962C8B-B14F-4D97-AF65-F5344CB8AC3E}">
        <p14:creationId xmlns:p14="http://schemas.microsoft.com/office/powerpoint/2010/main" val="275792754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B92C82-A379-4545-9012-2E0C55996908}" type="datetimeFigureOut">
              <a:rPr lang="en-US" smtClean="0"/>
              <a:t>7/14/2025</a:t>
            </a:fld>
            <a:endParaRPr lang="en-US"/>
          </a:p>
        </p:txBody>
      </p:sp>
      <p:sp>
        <p:nvSpPr>
          <p:cNvPr id="3" name="Footer Placeholder 2"/>
          <p:cNvSpPr>
            <a:spLocks noGrp="1"/>
          </p:cNvSpPr>
          <p:nvPr>
            <p:ph type="ftr" sz="quarter" idx="11"/>
          </p:nvPr>
        </p:nvSpPr>
        <p:spPr/>
        <p:txBody>
          <a:bodyPr/>
          <a:lstStyle/>
          <a:p>
            <a:r>
              <a:rPr lang="en-US"/>
              <a:t>blah</a:t>
            </a:r>
          </a:p>
        </p:txBody>
      </p:sp>
      <p:sp>
        <p:nvSpPr>
          <p:cNvPr id="4" name="Slide Number Placeholder 3"/>
          <p:cNvSpPr>
            <a:spLocks noGrp="1"/>
          </p:cNvSpPr>
          <p:nvPr>
            <p:ph type="sldNum" sz="quarter" idx="12"/>
          </p:nvPr>
        </p:nvSpPr>
        <p:spPr/>
        <p:txBody>
          <a:bodyPr/>
          <a:lstStyle/>
          <a:p>
            <a:fld id="{9D5DE6D7-F04D-7741-82FC-941AB368F7CA}" type="slidenum">
              <a:rPr lang="en-US" smtClean="0"/>
              <a:t>‹#›</a:t>
            </a:fld>
            <a:endParaRPr lang="en-US"/>
          </a:p>
        </p:txBody>
      </p:sp>
    </p:spTree>
    <p:extLst>
      <p:ext uri="{BB962C8B-B14F-4D97-AF65-F5344CB8AC3E}">
        <p14:creationId xmlns:p14="http://schemas.microsoft.com/office/powerpoint/2010/main" val="411415218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Open">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E6B92C82-A379-4545-9012-2E0C55996908}" type="datetimeFigureOut">
              <a:rPr lang="en-US" smtClean="0"/>
              <a:t>7/14/2025</a:t>
            </a:fld>
            <a:endParaRPr lang="en-US"/>
          </a:p>
        </p:txBody>
      </p:sp>
      <p:sp>
        <p:nvSpPr>
          <p:cNvPr id="6" name="Footer Placeholder 5"/>
          <p:cNvSpPr>
            <a:spLocks noGrp="1"/>
          </p:cNvSpPr>
          <p:nvPr>
            <p:ph type="ftr" sz="quarter" idx="11"/>
          </p:nvPr>
        </p:nvSpPr>
        <p:spPr/>
        <p:txBody>
          <a:bodyPr/>
          <a:lstStyle/>
          <a:p>
            <a:r>
              <a:rPr lang="en-US"/>
              <a:t>blah</a:t>
            </a:r>
          </a:p>
        </p:txBody>
      </p:sp>
      <p:sp>
        <p:nvSpPr>
          <p:cNvPr id="7" name="Slide Number Placeholder 6"/>
          <p:cNvSpPr>
            <a:spLocks noGrp="1"/>
          </p:cNvSpPr>
          <p:nvPr>
            <p:ph type="sldNum" sz="quarter" idx="12"/>
          </p:nvPr>
        </p:nvSpPr>
        <p:spPr/>
        <p:txBody>
          <a:bodyPr/>
          <a:lstStyle/>
          <a:p>
            <a:fld id="{9D5DE6D7-F04D-7741-82FC-941AB368F7CA}" type="slidenum">
              <a:rPr lang="en-US" smtClean="0"/>
              <a:t>‹#›</a:t>
            </a:fld>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736" y="-12837"/>
            <a:ext cx="12267525" cy="6897115"/>
          </a:xfrm>
          <a:prstGeom prst="rect">
            <a:avLst/>
          </a:prstGeom>
        </p:spPr>
      </p:pic>
    </p:spTree>
    <p:extLst>
      <p:ext uri="{BB962C8B-B14F-4D97-AF65-F5344CB8AC3E}">
        <p14:creationId xmlns:p14="http://schemas.microsoft.com/office/powerpoint/2010/main" val="38048151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E3DDD4-86B1-4F77-B346-85B36F76ACA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FE34CD1-AA39-4548-9B1E-F1F4676BE10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23D60A4-6831-439E-9B36-24EE6A626228}"/>
              </a:ext>
            </a:extLst>
          </p:cNvPr>
          <p:cNvSpPr>
            <a:spLocks noGrp="1"/>
          </p:cNvSpPr>
          <p:nvPr>
            <p:ph type="dt" sz="half" idx="10"/>
          </p:nvPr>
        </p:nvSpPr>
        <p:spPr/>
        <p:txBody>
          <a:bodyPr/>
          <a:lstStyle/>
          <a:p>
            <a:fld id="{577E04E7-5992-456E-B69E-5567A2174099}" type="datetimeFigureOut">
              <a:rPr lang="en-US" smtClean="0"/>
              <a:t>7/14/2025</a:t>
            </a:fld>
            <a:endParaRPr lang="en-US"/>
          </a:p>
        </p:txBody>
      </p:sp>
      <p:sp>
        <p:nvSpPr>
          <p:cNvPr id="5" name="Footer Placeholder 4">
            <a:extLst>
              <a:ext uri="{FF2B5EF4-FFF2-40B4-BE49-F238E27FC236}">
                <a16:creationId xmlns:a16="http://schemas.microsoft.com/office/drawing/2014/main" id="{18A39B3B-D489-45FE-9D00-90541E8F37D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41C4A5D-38AE-41B6-AEC7-CFFE38575135}"/>
              </a:ext>
            </a:extLst>
          </p:cNvPr>
          <p:cNvSpPr>
            <a:spLocks noGrp="1"/>
          </p:cNvSpPr>
          <p:nvPr>
            <p:ph type="sldNum" sz="quarter" idx="12"/>
          </p:nvPr>
        </p:nvSpPr>
        <p:spPr/>
        <p:txBody>
          <a:bodyPr/>
          <a:lstStyle/>
          <a:p>
            <a:fld id="{403ED3C1-DCA1-4443-8401-3558C1642001}" type="slidenum">
              <a:rPr lang="en-US" smtClean="0"/>
              <a:t>‹#›</a:t>
            </a:fld>
            <a:endParaRPr lang="en-US"/>
          </a:p>
        </p:txBody>
      </p:sp>
    </p:spTree>
    <p:extLst>
      <p:ext uri="{BB962C8B-B14F-4D97-AF65-F5344CB8AC3E}">
        <p14:creationId xmlns:p14="http://schemas.microsoft.com/office/powerpoint/2010/main" val="334912891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cSld name="Blac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E6B92C82-A379-4545-9012-2E0C55996908}" type="datetimeFigureOut">
              <a:rPr lang="en-US" smtClean="0"/>
              <a:t>7/14/2025</a:t>
            </a:fld>
            <a:endParaRPr lang="en-US"/>
          </a:p>
        </p:txBody>
      </p:sp>
      <p:sp>
        <p:nvSpPr>
          <p:cNvPr id="6" name="Footer Placeholder 5"/>
          <p:cNvSpPr>
            <a:spLocks noGrp="1"/>
          </p:cNvSpPr>
          <p:nvPr>
            <p:ph type="ftr" sz="quarter" idx="11"/>
          </p:nvPr>
        </p:nvSpPr>
        <p:spPr/>
        <p:txBody>
          <a:bodyPr/>
          <a:lstStyle/>
          <a:p>
            <a:r>
              <a:rPr lang="en-US"/>
              <a:t>blah</a:t>
            </a:r>
          </a:p>
        </p:txBody>
      </p:sp>
      <p:sp>
        <p:nvSpPr>
          <p:cNvPr id="7" name="Slide Number Placeholder 6"/>
          <p:cNvSpPr>
            <a:spLocks noGrp="1"/>
          </p:cNvSpPr>
          <p:nvPr>
            <p:ph type="sldNum" sz="quarter" idx="12"/>
          </p:nvPr>
        </p:nvSpPr>
        <p:spPr/>
        <p:txBody>
          <a:bodyPr/>
          <a:lstStyle/>
          <a:p>
            <a:fld id="{9D5DE6D7-F04D-7741-82FC-941AB368F7CA}" type="slidenum">
              <a:rPr lang="en-US" smtClean="0"/>
              <a:t>‹#›</a:t>
            </a:fld>
            <a:endParaRPr lang="en-US"/>
          </a:p>
        </p:txBody>
      </p:sp>
      <p:sp>
        <p:nvSpPr>
          <p:cNvPr id="2" name="Rectangle 1">
            <a:extLst>
              <a:ext uri="{FF2B5EF4-FFF2-40B4-BE49-F238E27FC236}">
                <a16:creationId xmlns:a16="http://schemas.microsoft.com/office/drawing/2014/main" id="{40432C84-42A2-4894-856D-66FBC60DF838}"/>
              </a:ext>
            </a:extLst>
          </p:cNvPr>
          <p:cNvSpPr/>
          <p:nvPr userDrawn="1"/>
        </p:nvSpPr>
        <p:spPr>
          <a:xfrm>
            <a:off x="0" y="0"/>
            <a:ext cx="12192000" cy="68580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415431074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DF1BFB96-B209-B245-8059-C9A876BB58EC}"/>
              </a:ext>
            </a:extLst>
          </p:cNvPr>
          <p:cNvSpPr>
            <a:spLocks noGrp="1"/>
          </p:cNvSpPr>
          <p:nvPr>
            <p:ph type="ftr" sz="quarter" idx="11"/>
          </p:nvPr>
        </p:nvSpPr>
        <p:spPr>
          <a:xfrm>
            <a:off x="5168347" y="6369998"/>
            <a:ext cx="3305462" cy="365125"/>
          </a:xfrm>
        </p:spPr>
        <p:txBody>
          <a:bodyPr/>
          <a:lstStyle>
            <a:lvl1pPr algn="l">
              <a:defRPr sz="1100"/>
            </a:lvl1pPr>
          </a:lstStyle>
          <a:p>
            <a:endParaRPr lang="en-US" dirty="0"/>
          </a:p>
        </p:txBody>
      </p:sp>
      <p:sp>
        <p:nvSpPr>
          <p:cNvPr id="6" name="Slide Number Placeholder 5">
            <a:extLst>
              <a:ext uri="{FF2B5EF4-FFF2-40B4-BE49-F238E27FC236}">
                <a16:creationId xmlns:a16="http://schemas.microsoft.com/office/drawing/2014/main" id="{3165731D-9F93-2B4F-BB58-9A36944068DC}"/>
              </a:ext>
            </a:extLst>
          </p:cNvPr>
          <p:cNvSpPr>
            <a:spLocks noGrp="1"/>
          </p:cNvSpPr>
          <p:nvPr>
            <p:ph type="sldNum" sz="quarter" idx="12"/>
          </p:nvPr>
        </p:nvSpPr>
        <p:spPr>
          <a:xfrm>
            <a:off x="8610600" y="6369998"/>
            <a:ext cx="3305462" cy="365125"/>
          </a:xfrm>
        </p:spPr>
        <p:txBody>
          <a:bodyPr/>
          <a:lstStyle>
            <a:lvl1pPr>
              <a:defRPr sz="1100">
                <a:solidFill>
                  <a:schemeClr val="accent1">
                    <a:lumMod val="20000"/>
                    <a:lumOff val="80000"/>
                  </a:schemeClr>
                </a:solidFill>
              </a:defRPr>
            </a:lvl1pPr>
          </a:lstStyle>
          <a:p>
            <a:fld id="{96ACBB43-5C7B-084B-877B-5EF90931306D}" type="slidenum">
              <a:rPr lang="en-US" smtClean="0"/>
              <a:pPr/>
              <a:t>‹#›</a:t>
            </a:fld>
            <a:endParaRPr lang="en-US"/>
          </a:p>
        </p:txBody>
      </p:sp>
      <p:pic>
        <p:nvPicPr>
          <p:cNvPr id="10" name="Picture 9">
            <a:extLst>
              <a:ext uri="{FF2B5EF4-FFF2-40B4-BE49-F238E27FC236}">
                <a16:creationId xmlns:a16="http://schemas.microsoft.com/office/drawing/2014/main" id="{8B1DDA7C-0811-7C49-A098-BFE5C5646BE7}"/>
              </a:ext>
            </a:extLst>
          </p:cNvPr>
          <p:cNvPicPr>
            <a:picLocks noChangeAspect="1"/>
          </p:cNvPicPr>
          <p:nvPr userDrawn="1"/>
        </p:nvPicPr>
        <p:blipFill>
          <a:blip r:embed="rId3"/>
          <a:stretch>
            <a:fillRect/>
          </a:stretch>
        </p:blipFill>
        <p:spPr>
          <a:xfrm flipV="1">
            <a:off x="1239404" y="5081783"/>
            <a:ext cx="803738" cy="113180"/>
          </a:xfrm>
          <a:prstGeom prst="rect">
            <a:avLst/>
          </a:prstGeom>
        </p:spPr>
      </p:pic>
      <p:sp>
        <p:nvSpPr>
          <p:cNvPr id="4" name="Title 3">
            <a:extLst>
              <a:ext uri="{FF2B5EF4-FFF2-40B4-BE49-F238E27FC236}">
                <a16:creationId xmlns:a16="http://schemas.microsoft.com/office/drawing/2014/main" id="{5DF96C8F-3EA2-F446-82B5-EB7F6B8E25BC}"/>
              </a:ext>
            </a:extLst>
          </p:cNvPr>
          <p:cNvSpPr>
            <a:spLocks noGrp="1"/>
          </p:cNvSpPr>
          <p:nvPr>
            <p:ph type="title"/>
          </p:nvPr>
        </p:nvSpPr>
        <p:spPr>
          <a:xfrm>
            <a:off x="1239865" y="1322306"/>
            <a:ext cx="7347488" cy="2850879"/>
          </a:xfrm>
        </p:spPr>
        <p:txBody>
          <a:bodyPr bIns="0" anchor="b" anchorCtr="0">
            <a:noAutofit/>
          </a:bodyPr>
          <a:lstStyle>
            <a:lvl1pPr fontAlgn="base">
              <a:lnSpc>
                <a:spcPct val="85000"/>
              </a:lnSpc>
              <a:defRPr sz="6600" b="1" i="0" spc="-150">
                <a:solidFill>
                  <a:schemeClr val="accent1">
                    <a:lumMod val="50000"/>
                  </a:schemeClr>
                </a:solidFill>
                <a:latin typeface="Spectral ExtraBold" panose="02020502060000000000" pitchFamily="18" charset="77"/>
              </a:defRPr>
            </a:lvl1pPr>
          </a:lstStyle>
          <a:p>
            <a:r>
              <a:rPr lang="en-US"/>
              <a:t>Click to edit Master title style</a:t>
            </a:r>
            <a:endParaRPr lang="en-US" dirty="0"/>
          </a:p>
        </p:txBody>
      </p:sp>
      <p:sp>
        <p:nvSpPr>
          <p:cNvPr id="16" name="Text Placeholder 15">
            <a:extLst>
              <a:ext uri="{FF2B5EF4-FFF2-40B4-BE49-F238E27FC236}">
                <a16:creationId xmlns:a16="http://schemas.microsoft.com/office/drawing/2014/main" id="{E0F84FE7-0540-3B41-8011-E3E03A7CCBC0}"/>
              </a:ext>
            </a:extLst>
          </p:cNvPr>
          <p:cNvSpPr>
            <a:spLocks noGrp="1"/>
          </p:cNvSpPr>
          <p:nvPr>
            <p:ph type="body" sz="quarter" idx="14" hasCustomPrompt="1"/>
          </p:nvPr>
        </p:nvSpPr>
        <p:spPr>
          <a:xfrm>
            <a:off x="1239865" y="4339525"/>
            <a:ext cx="5626638" cy="457199"/>
          </a:xfrm>
        </p:spPr>
        <p:txBody>
          <a:bodyPr>
            <a:normAutofit/>
          </a:bodyPr>
          <a:lstStyle>
            <a:lvl1pPr marL="0" indent="0">
              <a:buNone/>
              <a:defRPr sz="1430" spc="300">
                <a:solidFill>
                  <a:schemeClr val="accent1"/>
                </a:solidFill>
              </a:defRPr>
            </a:lvl1pPr>
          </a:lstStyle>
          <a:p>
            <a:pPr lvl="0"/>
            <a:r>
              <a:rPr lang="en-US" dirty="0"/>
              <a:t>Click to add subtitle</a:t>
            </a:r>
          </a:p>
        </p:txBody>
      </p:sp>
      <p:pic>
        <p:nvPicPr>
          <p:cNvPr id="13" name="Picture 12" descr="Logo&#10;&#10;Description automatically generated">
            <a:extLst>
              <a:ext uri="{FF2B5EF4-FFF2-40B4-BE49-F238E27FC236}">
                <a16:creationId xmlns:a16="http://schemas.microsoft.com/office/drawing/2014/main" id="{97615354-B20A-D547-9866-86A1AECCD2BA}"/>
              </a:ext>
            </a:extLst>
          </p:cNvPr>
          <p:cNvPicPr>
            <a:picLocks noChangeAspect="1"/>
          </p:cNvPicPr>
          <p:nvPr userDrawn="1"/>
        </p:nvPicPr>
        <p:blipFill>
          <a:blip r:embed="rId4"/>
          <a:stretch>
            <a:fillRect/>
          </a:stretch>
        </p:blipFill>
        <p:spPr>
          <a:xfrm>
            <a:off x="1063241" y="6038064"/>
            <a:ext cx="3984653" cy="830136"/>
          </a:xfrm>
          <a:prstGeom prst="rect">
            <a:avLst/>
          </a:prstGeom>
        </p:spPr>
      </p:pic>
    </p:spTree>
    <p:extLst>
      <p:ext uri="{BB962C8B-B14F-4D97-AF65-F5344CB8AC3E}">
        <p14:creationId xmlns:p14="http://schemas.microsoft.com/office/powerpoint/2010/main" val="3245797685"/>
      </p:ext>
    </p:extLst>
  </p:cSld>
  <p:clrMapOvr>
    <a:masterClrMapping/>
  </p:clrMapOvr>
  <p:extLst>
    <p:ext uri="{DCECCB84-F9BA-43D5-87BE-67443E8EF086}">
      <p15:sldGuideLst xmlns:p15="http://schemas.microsoft.com/office/powerpoint/2012/main">
        <p15:guide id="1" orient="horz" pos="2640">
          <p15:clr>
            <a:srgbClr val="FBAE40"/>
          </p15:clr>
        </p15:guide>
        <p15:guide id="2" pos="768">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D4AA46-A5E1-D542-8104-A09FED725D6F}"/>
              </a:ext>
            </a:extLst>
          </p:cNvPr>
          <p:cNvSpPr>
            <a:spLocks noGrp="1"/>
          </p:cNvSpPr>
          <p:nvPr>
            <p:ph type="title"/>
          </p:nvPr>
        </p:nvSpPr>
        <p:spPr>
          <a:xfrm>
            <a:off x="1389321" y="681148"/>
            <a:ext cx="9854317" cy="390523"/>
          </a:xfrm>
        </p:spPr>
        <p:txBody>
          <a:bodyPr/>
          <a:lstStyle>
            <a:lvl1pPr>
              <a:defRPr b="0" spc="200" baseline="0">
                <a:solidFill>
                  <a:schemeClr val="tx2">
                    <a:lumMod val="60000"/>
                    <a:lumOff val="40000"/>
                  </a:schemeClr>
                </a:solidFill>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F82797D-D6FC-5140-AF46-C6F6A647688D}"/>
              </a:ext>
            </a:extLst>
          </p:cNvPr>
          <p:cNvSpPr>
            <a:spLocks noGrp="1"/>
          </p:cNvSpPr>
          <p:nvPr>
            <p:ph idx="1" hasCustomPrompt="1"/>
          </p:nvPr>
        </p:nvSpPr>
        <p:spPr>
          <a:xfrm>
            <a:off x="1389321" y="1477151"/>
            <a:ext cx="9854317" cy="4307435"/>
          </a:xfrm>
        </p:spPr>
        <p:txBody>
          <a:bodyPr lIns="0" tIns="0"/>
          <a:lstStyle>
            <a:lvl1pPr marL="571500" indent="-571500">
              <a:buSzPct val="140000"/>
              <a:buFont typeface="Arial" panose="020B0604020202020204" pitchFamily="34" charset="0"/>
              <a:buChar char="•"/>
              <a:defRPr sz="3600"/>
            </a:lvl1pPr>
            <a:lvl2pPr>
              <a:defRPr sz="3200"/>
            </a:lvl2pPr>
          </a:lstStyle>
          <a:p>
            <a:pPr lvl="0"/>
            <a:r>
              <a:rPr lang="en-US" dirty="0"/>
              <a:t>Click to edit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a:extLst>
              <a:ext uri="{FF2B5EF4-FFF2-40B4-BE49-F238E27FC236}">
                <a16:creationId xmlns:a16="http://schemas.microsoft.com/office/drawing/2014/main" id="{D6549E54-A108-1C4D-9843-175CDBDF3FBB}"/>
              </a:ext>
            </a:extLst>
          </p:cNvPr>
          <p:cNvSpPr>
            <a:spLocks noGrp="1"/>
          </p:cNvSpPr>
          <p:nvPr>
            <p:ph type="ftr" sz="quarter" idx="11"/>
          </p:nvPr>
        </p:nvSpPr>
        <p:spPr>
          <a:xfrm>
            <a:off x="4261104" y="6356350"/>
            <a:ext cx="4648720" cy="365125"/>
          </a:xfrm>
        </p:spPr>
        <p:txBody>
          <a:bodyPr/>
          <a:lstStyle>
            <a:lvl1pPr algn="l">
              <a:defRPr/>
            </a:lvl1pPr>
          </a:lstStyle>
          <a:p>
            <a:endParaRPr lang="en-US" dirty="0"/>
          </a:p>
        </p:txBody>
      </p:sp>
      <p:sp>
        <p:nvSpPr>
          <p:cNvPr id="6" name="Slide Number Placeholder 5">
            <a:extLst>
              <a:ext uri="{FF2B5EF4-FFF2-40B4-BE49-F238E27FC236}">
                <a16:creationId xmlns:a16="http://schemas.microsoft.com/office/drawing/2014/main" id="{39E4767A-6F26-144D-9550-0D521B79F6E6}"/>
              </a:ext>
            </a:extLst>
          </p:cNvPr>
          <p:cNvSpPr>
            <a:spLocks noGrp="1"/>
          </p:cNvSpPr>
          <p:nvPr>
            <p:ph type="sldNum" sz="quarter" idx="12"/>
          </p:nvPr>
        </p:nvSpPr>
        <p:spPr>
          <a:xfrm>
            <a:off x="9105276" y="6356350"/>
            <a:ext cx="2743200" cy="365125"/>
          </a:xfrm>
        </p:spPr>
        <p:txBody>
          <a:bodyPr/>
          <a:lstStyle>
            <a:lvl1pPr>
              <a:defRPr>
                <a:solidFill>
                  <a:schemeClr val="accent1"/>
                </a:solidFill>
              </a:defRPr>
            </a:lvl1pPr>
          </a:lstStyle>
          <a:p>
            <a:fld id="{96ACBB43-5C7B-084B-877B-5EF90931306D}" type="slidenum">
              <a:rPr lang="en-US" smtClean="0"/>
              <a:pPr/>
              <a:t>‹#›</a:t>
            </a:fld>
            <a:endParaRPr lang="en-US"/>
          </a:p>
        </p:txBody>
      </p:sp>
      <p:pic>
        <p:nvPicPr>
          <p:cNvPr id="11" name="Picture 10" descr="Logo&#10;&#10;Description automatically generated">
            <a:extLst>
              <a:ext uri="{FF2B5EF4-FFF2-40B4-BE49-F238E27FC236}">
                <a16:creationId xmlns:a16="http://schemas.microsoft.com/office/drawing/2014/main" id="{B55F590F-66FA-0147-8F9B-EF2EC15B1273}"/>
              </a:ext>
            </a:extLst>
          </p:cNvPr>
          <p:cNvPicPr>
            <a:picLocks noChangeAspect="1"/>
          </p:cNvPicPr>
          <p:nvPr userDrawn="1"/>
        </p:nvPicPr>
        <p:blipFill>
          <a:blip r:embed="rId3"/>
          <a:stretch>
            <a:fillRect/>
          </a:stretch>
        </p:blipFill>
        <p:spPr>
          <a:xfrm>
            <a:off x="9114" y="6069704"/>
            <a:ext cx="3984653" cy="830136"/>
          </a:xfrm>
          <a:prstGeom prst="rect">
            <a:avLst/>
          </a:prstGeom>
        </p:spPr>
      </p:pic>
    </p:spTree>
    <p:extLst>
      <p:ext uri="{BB962C8B-B14F-4D97-AF65-F5344CB8AC3E}">
        <p14:creationId xmlns:p14="http://schemas.microsoft.com/office/powerpoint/2010/main" val="1459305225"/>
      </p:ext>
    </p:extLst>
  </p:cSld>
  <p:clrMapOvr>
    <a:masterClrMapping/>
  </p:clrMapOvr>
  <p:extLst>
    <p:ext uri="{DCECCB84-F9BA-43D5-87BE-67443E8EF086}">
      <p15:sldGuideLst xmlns:p15="http://schemas.microsoft.com/office/powerpoint/2012/main">
        <p15:guide id="1" orient="horz" pos="2160">
          <p15:clr>
            <a:srgbClr val="FBAE40"/>
          </p15:clr>
        </p15:guide>
        <p15:guide id="2" pos="864">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type="secHead" preserve="1">
  <p:cSld name="Section Title Slide (Ligh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98AFDD-2CC6-8049-A544-11AF67749A03}"/>
              </a:ext>
            </a:extLst>
          </p:cNvPr>
          <p:cNvSpPr>
            <a:spLocks noGrp="1"/>
          </p:cNvSpPr>
          <p:nvPr>
            <p:ph type="title"/>
          </p:nvPr>
        </p:nvSpPr>
        <p:spPr>
          <a:xfrm>
            <a:off x="2572463" y="2624131"/>
            <a:ext cx="7471347" cy="1763902"/>
          </a:xfrm>
        </p:spPr>
        <p:txBody>
          <a:bodyPr tIns="0" bIns="0" anchor="ctr" anchorCtr="0">
            <a:normAutofit/>
          </a:bodyPr>
          <a:lstStyle>
            <a:lvl1pPr>
              <a:lnSpc>
                <a:spcPct val="80000"/>
              </a:lnSpc>
              <a:defRPr lang="en-US" sz="5800" b="1" i="0" kern="0" spc="-150" baseline="0" dirty="0">
                <a:solidFill>
                  <a:schemeClr val="accent1">
                    <a:lumMod val="75000"/>
                  </a:schemeClr>
                </a:solidFill>
                <a:latin typeface="Spectral ExtraBold" panose="02020902060000000000" pitchFamily="18" charset="77"/>
                <a:ea typeface="SimSun" panose="02010600030101010101" pitchFamily="2" charset="-122"/>
              </a:defRPr>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D2C06BC0-24B0-BD4A-A607-3DA9A22B78EB}"/>
              </a:ext>
            </a:extLst>
          </p:cNvPr>
          <p:cNvSpPr>
            <a:spLocks noGrp="1"/>
          </p:cNvSpPr>
          <p:nvPr>
            <p:ph type="body" idx="1" hasCustomPrompt="1"/>
          </p:nvPr>
        </p:nvSpPr>
        <p:spPr>
          <a:xfrm>
            <a:off x="2574925" y="1798926"/>
            <a:ext cx="7471347" cy="812800"/>
          </a:xfrm>
        </p:spPr>
        <p:txBody>
          <a:bodyPr lIns="0" tIns="0" bIns="0" anchor="b">
            <a:noAutofit/>
          </a:bodyPr>
          <a:lstStyle>
            <a:lvl1pPr marL="0" indent="0">
              <a:buNone/>
              <a:defRPr sz="1600" b="0" i="0" spc="300">
                <a:solidFill>
                  <a:schemeClr val="accent2"/>
                </a:solidFill>
                <a:latin typeface="Metropolis Extra Light" pitchFamily="2" charset="77"/>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add subtitle</a:t>
            </a:r>
          </a:p>
        </p:txBody>
      </p:sp>
      <p:sp>
        <p:nvSpPr>
          <p:cNvPr id="5" name="Footer Placeholder 4">
            <a:extLst>
              <a:ext uri="{FF2B5EF4-FFF2-40B4-BE49-F238E27FC236}">
                <a16:creationId xmlns:a16="http://schemas.microsoft.com/office/drawing/2014/main" id="{BC4256CC-84D5-0646-BD44-02191960D134}"/>
              </a:ext>
            </a:extLst>
          </p:cNvPr>
          <p:cNvSpPr>
            <a:spLocks noGrp="1"/>
          </p:cNvSpPr>
          <p:nvPr>
            <p:ph type="ftr" sz="quarter" idx="11"/>
          </p:nvPr>
        </p:nvSpPr>
        <p:spPr>
          <a:xfrm>
            <a:off x="4890052" y="6356350"/>
            <a:ext cx="3263348" cy="365125"/>
          </a:xfrm>
        </p:spPr>
        <p:txBody>
          <a:bodyPr/>
          <a:lstStyle>
            <a:lvl1pPr>
              <a:defRPr>
                <a:solidFill>
                  <a:schemeClr val="accent6">
                    <a:lumMod val="75000"/>
                  </a:schemeClr>
                </a:solidFill>
              </a:defRPr>
            </a:lvl1pPr>
          </a:lstStyle>
          <a:p>
            <a:endParaRPr lang="en-US" dirty="0"/>
          </a:p>
        </p:txBody>
      </p:sp>
      <p:sp>
        <p:nvSpPr>
          <p:cNvPr id="6" name="Slide Number Placeholder 5">
            <a:extLst>
              <a:ext uri="{FF2B5EF4-FFF2-40B4-BE49-F238E27FC236}">
                <a16:creationId xmlns:a16="http://schemas.microsoft.com/office/drawing/2014/main" id="{7FE73A40-A8F0-E143-80BC-A0AC4AAF29A1}"/>
              </a:ext>
            </a:extLst>
          </p:cNvPr>
          <p:cNvSpPr>
            <a:spLocks noGrp="1"/>
          </p:cNvSpPr>
          <p:nvPr>
            <p:ph type="sldNum" sz="quarter" idx="12"/>
          </p:nvPr>
        </p:nvSpPr>
        <p:spPr/>
        <p:txBody>
          <a:bodyPr/>
          <a:lstStyle>
            <a:lvl1pPr>
              <a:defRPr>
                <a:solidFill>
                  <a:schemeClr val="accent1"/>
                </a:solidFill>
              </a:defRPr>
            </a:lvl1pPr>
          </a:lstStyle>
          <a:p>
            <a:fld id="{96ACBB43-5C7B-084B-877B-5EF90931306D}" type="slidenum">
              <a:rPr lang="en-US" smtClean="0"/>
              <a:pPr/>
              <a:t>‹#›</a:t>
            </a:fld>
            <a:endParaRPr lang="en-US"/>
          </a:p>
        </p:txBody>
      </p:sp>
      <p:pic>
        <p:nvPicPr>
          <p:cNvPr id="8" name="Picture 7">
            <a:extLst>
              <a:ext uri="{FF2B5EF4-FFF2-40B4-BE49-F238E27FC236}">
                <a16:creationId xmlns:a16="http://schemas.microsoft.com/office/drawing/2014/main" id="{CA42C5F1-2F01-BC45-B052-0E2591C3E04A}"/>
              </a:ext>
            </a:extLst>
          </p:cNvPr>
          <p:cNvPicPr>
            <a:picLocks noChangeAspect="1"/>
          </p:cNvPicPr>
          <p:nvPr userDrawn="1"/>
        </p:nvPicPr>
        <p:blipFill>
          <a:blip r:embed="rId3"/>
          <a:stretch>
            <a:fillRect/>
          </a:stretch>
        </p:blipFill>
        <p:spPr>
          <a:xfrm flipV="1">
            <a:off x="2584139" y="4684973"/>
            <a:ext cx="591257" cy="83259"/>
          </a:xfrm>
          <a:prstGeom prst="rect">
            <a:avLst/>
          </a:prstGeom>
        </p:spPr>
      </p:pic>
      <p:pic>
        <p:nvPicPr>
          <p:cNvPr id="10" name="Picture 9" descr="Logo&#10;&#10;Description automatically generated">
            <a:extLst>
              <a:ext uri="{FF2B5EF4-FFF2-40B4-BE49-F238E27FC236}">
                <a16:creationId xmlns:a16="http://schemas.microsoft.com/office/drawing/2014/main" id="{0BBB2925-A927-D148-9A36-E91185C7E5AC}"/>
              </a:ext>
            </a:extLst>
          </p:cNvPr>
          <p:cNvPicPr>
            <a:picLocks noChangeAspect="1"/>
          </p:cNvPicPr>
          <p:nvPr userDrawn="1"/>
        </p:nvPicPr>
        <p:blipFill>
          <a:blip r:embed="rId4"/>
          <a:stretch>
            <a:fillRect/>
          </a:stretch>
        </p:blipFill>
        <p:spPr>
          <a:xfrm>
            <a:off x="560373" y="6038064"/>
            <a:ext cx="3984653" cy="830136"/>
          </a:xfrm>
          <a:prstGeom prst="rect">
            <a:avLst/>
          </a:prstGeom>
        </p:spPr>
      </p:pic>
    </p:spTree>
    <p:extLst>
      <p:ext uri="{BB962C8B-B14F-4D97-AF65-F5344CB8AC3E}">
        <p14:creationId xmlns:p14="http://schemas.microsoft.com/office/powerpoint/2010/main" val="521400237"/>
      </p:ext>
    </p:extLst>
  </p:cSld>
  <p:clrMapOvr>
    <a:masterClrMapping/>
  </p:clrMapOvr>
  <p:extLst>
    <p:ext uri="{DCECCB84-F9BA-43D5-87BE-67443E8EF086}">
      <p15:sldGuideLst xmlns:p15="http://schemas.microsoft.com/office/powerpoint/2012/main">
        <p15:guide id="1" orient="horz" pos="2160">
          <p15:clr>
            <a:srgbClr val="FBAE40"/>
          </p15:clr>
        </p15:guide>
        <p15:guide id="2" pos="1608">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Graphics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81F221-2BC3-E54F-B0FA-0E997C82FF72}"/>
              </a:ext>
            </a:extLst>
          </p:cNvPr>
          <p:cNvSpPr>
            <a:spLocks noGrp="1"/>
          </p:cNvSpPr>
          <p:nvPr>
            <p:ph type="title"/>
          </p:nvPr>
        </p:nvSpPr>
        <p:spPr>
          <a:xfrm>
            <a:off x="1517650" y="677142"/>
            <a:ext cx="9356368" cy="390523"/>
          </a:xfrm>
        </p:spPr>
        <p:txBody>
          <a:bodyPr/>
          <a:lstStyle/>
          <a:p>
            <a:r>
              <a:rPr lang="en-US"/>
              <a:t>Click to edit Master title style</a:t>
            </a:r>
            <a:endParaRPr lang="en-US" dirty="0"/>
          </a:p>
        </p:txBody>
      </p:sp>
      <p:sp>
        <p:nvSpPr>
          <p:cNvPr id="4" name="Footer Placeholder 3">
            <a:extLst>
              <a:ext uri="{FF2B5EF4-FFF2-40B4-BE49-F238E27FC236}">
                <a16:creationId xmlns:a16="http://schemas.microsoft.com/office/drawing/2014/main" id="{E738DE30-E2CF-F94F-BA4F-A647229E915F}"/>
              </a:ext>
            </a:extLst>
          </p:cNvPr>
          <p:cNvSpPr>
            <a:spLocks noGrp="1"/>
          </p:cNvSpPr>
          <p:nvPr>
            <p:ph type="ftr" sz="quarter" idx="11"/>
          </p:nvPr>
        </p:nvSpPr>
        <p:spPr>
          <a:xfrm>
            <a:off x="4065652" y="6356350"/>
            <a:ext cx="4844172" cy="365125"/>
          </a:xfrm>
        </p:spPr>
        <p:txBody>
          <a:bodyPr/>
          <a:lstStyle/>
          <a:p>
            <a:endParaRPr lang="en-US" dirty="0"/>
          </a:p>
        </p:txBody>
      </p:sp>
      <p:sp>
        <p:nvSpPr>
          <p:cNvPr id="5" name="Slide Number Placeholder 4">
            <a:extLst>
              <a:ext uri="{FF2B5EF4-FFF2-40B4-BE49-F238E27FC236}">
                <a16:creationId xmlns:a16="http://schemas.microsoft.com/office/drawing/2014/main" id="{2DA18297-ED40-AE4D-B8E3-4B14EACD6F31}"/>
              </a:ext>
            </a:extLst>
          </p:cNvPr>
          <p:cNvSpPr>
            <a:spLocks noGrp="1"/>
          </p:cNvSpPr>
          <p:nvPr>
            <p:ph type="sldNum" sz="quarter" idx="12"/>
          </p:nvPr>
        </p:nvSpPr>
        <p:spPr/>
        <p:txBody>
          <a:bodyPr/>
          <a:lstStyle/>
          <a:p>
            <a:fld id="{96ACBB43-5C7B-084B-877B-5EF90931306D}" type="slidenum">
              <a:rPr lang="en-US" smtClean="0"/>
              <a:t>‹#›</a:t>
            </a:fld>
            <a:endParaRPr lang="en-US"/>
          </a:p>
        </p:txBody>
      </p:sp>
      <p:sp>
        <p:nvSpPr>
          <p:cNvPr id="6" name="Content Placeholder 5">
            <a:extLst>
              <a:ext uri="{FF2B5EF4-FFF2-40B4-BE49-F238E27FC236}">
                <a16:creationId xmlns:a16="http://schemas.microsoft.com/office/drawing/2014/main" id="{654F4AF3-3E0A-D14B-AFA1-1B60797F5DAA}"/>
              </a:ext>
            </a:extLst>
          </p:cNvPr>
          <p:cNvSpPr>
            <a:spLocks noGrp="1"/>
          </p:cNvSpPr>
          <p:nvPr>
            <p:ph sz="quarter" idx="13" hasCustomPrompt="1"/>
          </p:nvPr>
        </p:nvSpPr>
        <p:spPr>
          <a:xfrm>
            <a:off x="1517650" y="1394847"/>
            <a:ext cx="10398412" cy="4734491"/>
          </a:xfrm>
        </p:spPr>
        <p:txBody>
          <a:bodyPr/>
          <a:lstStyle>
            <a:lvl1pPr marL="0" indent="0">
              <a:buNone/>
              <a:defRPr/>
            </a:lvl1pPr>
          </a:lstStyle>
          <a:p>
            <a:pPr lvl="0"/>
            <a:r>
              <a:rPr lang="en-US" dirty="0"/>
              <a:t>Click to add content</a:t>
            </a:r>
          </a:p>
        </p:txBody>
      </p:sp>
      <p:pic>
        <p:nvPicPr>
          <p:cNvPr id="10" name="Picture 9" descr="Logo&#10;&#10;Description automatically generated">
            <a:extLst>
              <a:ext uri="{FF2B5EF4-FFF2-40B4-BE49-F238E27FC236}">
                <a16:creationId xmlns:a16="http://schemas.microsoft.com/office/drawing/2014/main" id="{7E878C48-93C4-6E4E-A769-D36698EF95B1}"/>
              </a:ext>
            </a:extLst>
          </p:cNvPr>
          <p:cNvPicPr>
            <a:picLocks noChangeAspect="1"/>
          </p:cNvPicPr>
          <p:nvPr userDrawn="1"/>
        </p:nvPicPr>
        <p:blipFill>
          <a:blip r:embed="rId3"/>
          <a:stretch>
            <a:fillRect/>
          </a:stretch>
        </p:blipFill>
        <p:spPr>
          <a:xfrm>
            <a:off x="9114" y="6069704"/>
            <a:ext cx="3984653" cy="830136"/>
          </a:xfrm>
          <a:prstGeom prst="rect">
            <a:avLst/>
          </a:prstGeom>
        </p:spPr>
      </p:pic>
    </p:spTree>
    <p:extLst>
      <p:ext uri="{BB962C8B-B14F-4D97-AF65-F5344CB8AC3E}">
        <p14:creationId xmlns:p14="http://schemas.microsoft.com/office/powerpoint/2010/main" val="267647477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TxTwoObj" preserve="1">
  <p:cSld name="Comparison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8A0BC1-E26E-F348-8264-AE55E086748F}"/>
              </a:ext>
            </a:extLst>
          </p:cNvPr>
          <p:cNvSpPr>
            <a:spLocks noGrp="1"/>
          </p:cNvSpPr>
          <p:nvPr>
            <p:ph type="title"/>
          </p:nvPr>
        </p:nvSpPr>
        <p:spPr>
          <a:xfrm>
            <a:off x="1157467" y="600016"/>
            <a:ext cx="10163196" cy="275647"/>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4C515E8F-7CC1-7A45-9C9D-F49BF2CAE0CF}"/>
              </a:ext>
            </a:extLst>
          </p:cNvPr>
          <p:cNvSpPr>
            <a:spLocks noGrp="1"/>
          </p:cNvSpPr>
          <p:nvPr>
            <p:ph type="body" idx="1"/>
          </p:nvPr>
        </p:nvSpPr>
        <p:spPr>
          <a:xfrm>
            <a:off x="1163880" y="1324536"/>
            <a:ext cx="5157787" cy="537177"/>
          </a:xfrm>
        </p:spPr>
        <p:txBody>
          <a:bodyPr anchor="t" anchorCtr="0"/>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77B413C-B2A5-2B49-A4B8-E9FFD6BBEF55}"/>
              </a:ext>
            </a:extLst>
          </p:cNvPr>
          <p:cNvSpPr>
            <a:spLocks noGrp="1"/>
          </p:cNvSpPr>
          <p:nvPr>
            <p:ph sz="half" idx="2" hasCustomPrompt="1"/>
          </p:nvPr>
        </p:nvSpPr>
        <p:spPr>
          <a:xfrm>
            <a:off x="1184778" y="2200533"/>
            <a:ext cx="5136889" cy="3356642"/>
          </a:xfrm>
        </p:spPr>
        <p:txBody>
          <a:bodyPr/>
          <a:lstStyle>
            <a:lvl1pPr>
              <a:defRPr sz="3200"/>
            </a:lvl1pPr>
            <a:lvl3pPr marL="800100" indent="-342900">
              <a:buFont typeface="Arial" panose="020B0604020202020204" pitchFamily="34" charset="0"/>
              <a:buChar char="•"/>
              <a:defRPr/>
            </a:lvl3pPr>
          </a:lstStyle>
          <a:p>
            <a:pPr lvl="0"/>
            <a:r>
              <a:rPr lang="en-US" dirty="0"/>
              <a:t>Click to edit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F40C7541-396E-B04E-BA5F-78A114E03795}"/>
              </a:ext>
            </a:extLst>
          </p:cNvPr>
          <p:cNvSpPr>
            <a:spLocks noGrp="1"/>
          </p:cNvSpPr>
          <p:nvPr>
            <p:ph type="body" sz="quarter" idx="3"/>
          </p:nvPr>
        </p:nvSpPr>
        <p:spPr>
          <a:xfrm>
            <a:off x="6519440" y="1324536"/>
            <a:ext cx="5160039" cy="537177"/>
          </a:xfrm>
        </p:spPr>
        <p:txBody>
          <a:bodyPr anchor="t" anchorCtr="0"/>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68678F0-C2AA-FE49-BABD-8E84BFBA8868}"/>
              </a:ext>
            </a:extLst>
          </p:cNvPr>
          <p:cNvSpPr>
            <a:spLocks noGrp="1"/>
          </p:cNvSpPr>
          <p:nvPr>
            <p:ph sz="quarter" idx="4" hasCustomPrompt="1"/>
          </p:nvPr>
        </p:nvSpPr>
        <p:spPr>
          <a:xfrm>
            <a:off x="6542589" y="2200533"/>
            <a:ext cx="5160040" cy="3356642"/>
          </a:xfrm>
        </p:spPr>
        <p:txBody>
          <a:bodyPr/>
          <a:lstStyle>
            <a:lvl1pPr>
              <a:defRPr sz="3200"/>
            </a:lvl1pPr>
          </a:lstStyle>
          <a:p>
            <a:pPr lvl="0"/>
            <a:r>
              <a:rPr lang="en-US" dirty="0"/>
              <a:t>Click to edit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Footer Placeholder 7">
            <a:extLst>
              <a:ext uri="{FF2B5EF4-FFF2-40B4-BE49-F238E27FC236}">
                <a16:creationId xmlns:a16="http://schemas.microsoft.com/office/drawing/2014/main" id="{EA6CF3B6-96DD-354B-9D35-097AC7F6B87D}"/>
              </a:ext>
            </a:extLst>
          </p:cNvPr>
          <p:cNvSpPr>
            <a:spLocks noGrp="1"/>
          </p:cNvSpPr>
          <p:nvPr>
            <p:ph type="ftr" sz="quarter" idx="11"/>
          </p:nvPr>
        </p:nvSpPr>
        <p:spPr>
          <a:xfrm>
            <a:off x="4065652" y="6356350"/>
            <a:ext cx="4844172" cy="365125"/>
          </a:xfrm>
        </p:spPr>
        <p:txBody>
          <a:bodyPr/>
          <a:lstStyle/>
          <a:p>
            <a:endParaRPr lang="en-US" dirty="0"/>
          </a:p>
        </p:txBody>
      </p:sp>
      <p:sp>
        <p:nvSpPr>
          <p:cNvPr id="9" name="Slide Number Placeholder 8">
            <a:extLst>
              <a:ext uri="{FF2B5EF4-FFF2-40B4-BE49-F238E27FC236}">
                <a16:creationId xmlns:a16="http://schemas.microsoft.com/office/drawing/2014/main" id="{D35B91E0-4870-CD48-8ECC-1DBCDBF283F4}"/>
              </a:ext>
            </a:extLst>
          </p:cNvPr>
          <p:cNvSpPr>
            <a:spLocks noGrp="1"/>
          </p:cNvSpPr>
          <p:nvPr>
            <p:ph type="sldNum" sz="quarter" idx="12"/>
          </p:nvPr>
        </p:nvSpPr>
        <p:spPr/>
        <p:txBody>
          <a:bodyPr/>
          <a:lstStyle/>
          <a:p>
            <a:fld id="{96ACBB43-5C7B-084B-877B-5EF90931306D}" type="slidenum">
              <a:rPr lang="en-US" smtClean="0"/>
              <a:t>‹#›</a:t>
            </a:fld>
            <a:endParaRPr lang="en-US"/>
          </a:p>
        </p:txBody>
      </p:sp>
      <p:cxnSp>
        <p:nvCxnSpPr>
          <p:cNvPr id="11" name="Straight Connector 10">
            <a:extLst>
              <a:ext uri="{FF2B5EF4-FFF2-40B4-BE49-F238E27FC236}">
                <a16:creationId xmlns:a16="http://schemas.microsoft.com/office/drawing/2014/main" id="{C882155A-D15F-6441-98DD-4C50FAA1A628}"/>
              </a:ext>
            </a:extLst>
          </p:cNvPr>
          <p:cNvCxnSpPr/>
          <p:nvPr userDrawn="1"/>
        </p:nvCxnSpPr>
        <p:spPr>
          <a:xfrm>
            <a:off x="1163880" y="1183938"/>
            <a:ext cx="5157787" cy="0"/>
          </a:xfrm>
          <a:prstGeom prst="line">
            <a:avLst/>
          </a:prstGeom>
          <a:ln w="47625"/>
        </p:spPr>
        <p:style>
          <a:lnRef idx="3">
            <a:schemeClr val="accent1"/>
          </a:lnRef>
          <a:fillRef idx="0">
            <a:schemeClr val="accent1"/>
          </a:fillRef>
          <a:effectRef idx="2">
            <a:schemeClr val="accent1"/>
          </a:effectRef>
          <a:fontRef idx="minor">
            <a:schemeClr val="tx1"/>
          </a:fontRef>
        </p:style>
      </p:cxnSp>
      <p:cxnSp>
        <p:nvCxnSpPr>
          <p:cNvPr id="12" name="Straight Connector 11">
            <a:extLst>
              <a:ext uri="{FF2B5EF4-FFF2-40B4-BE49-F238E27FC236}">
                <a16:creationId xmlns:a16="http://schemas.microsoft.com/office/drawing/2014/main" id="{EC42D5B9-E51E-504A-A069-E877528889DD}"/>
              </a:ext>
            </a:extLst>
          </p:cNvPr>
          <p:cNvCxnSpPr>
            <a:cxnSpLocks/>
          </p:cNvCxnSpPr>
          <p:nvPr userDrawn="1"/>
        </p:nvCxnSpPr>
        <p:spPr>
          <a:xfrm>
            <a:off x="6496292" y="1183938"/>
            <a:ext cx="5183188" cy="0"/>
          </a:xfrm>
          <a:prstGeom prst="line">
            <a:avLst/>
          </a:prstGeom>
          <a:ln w="47625"/>
        </p:spPr>
        <p:style>
          <a:lnRef idx="3">
            <a:schemeClr val="accent1"/>
          </a:lnRef>
          <a:fillRef idx="0">
            <a:schemeClr val="accent1"/>
          </a:fillRef>
          <a:effectRef idx="2">
            <a:schemeClr val="accent1"/>
          </a:effectRef>
          <a:fontRef idx="minor">
            <a:schemeClr val="tx1"/>
          </a:fontRef>
        </p:style>
      </p:cxnSp>
      <p:cxnSp>
        <p:nvCxnSpPr>
          <p:cNvPr id="15" name="Straight Connector 14">
            <a:extLst>
              <a:ext uri="{FF2B5EF4-FFF2-40B4-BE49-F238E27FC236}">
                <a16:creationId xmlns:a16="http://schemas.microsoft.com/office/drawing/2014/main" id="{3C1C28F0-BE87-4D4C-8ABB-585C9A7178AB}"/>
              </a:ext>
            </a:extLst>
          </p:cNvPr>
          <p:cNvCxnSpPr/>
          <p:nvPr userDrawn="1"/>
        </p:nvCxnSpPr>
        <p:spPr>
          <a:xfrm>
            <a:off x="1163880" y="2075189"/>
            <a:ext cx="5157787" cy="0"/>
          </a:xfrm>
          <a:prstGeom prst="line">
            <a:avLst/>
          </a:prstGeom>
          <a:ln w="15875"/>
        </p:spPr>
        <p:style>
          <a:lnRef idx="3">
            <a:schemeClr val="accent1"/>
          </a:lnRef>
          <a:fillRef idx="0">
            <a:schemeClr val="accent1"/>
          </a:fillRef>
          <a:effectRef idx="2">
            <a:schemeClr val="accent1"/>
          </a:effectRef>
          <a:fontRef idx="minor">
            <a:schemeClr val="tx1"/>
          </a:fontRef>
        </p:style>
      </p:cxnSp>
      <p:cxnSp>
        <p:nvCxnSpPr>
          <p:cNvPr id="16" name="Straight Connector 15">
            <a:extLst>
              <a:ext uri="{FF2B5EF4-FFF2-40B4-BE49-F238E27FC236}">
                <a16:creationId xmlns:a16="http://schemas.microsoft.com/office/drawing/2014/main" id="{2F103DE9-94D1-6845-BD4E-842135DC9FF6}"/>
              </a:ext>
            </a:extLst>
          </p:cNvPr>
          <p:cNvCxnSpPr>
            <a:cxnSpLocks/>
          </p:cNvCxnSpPr>
          <p:nvPr userDrawn="1"/>
        </p:nvCxnSpPr>
        <p:spPr>
          <a:xfrm>
            <a:off x="6519440" y="2075189"/>
            <a:ext cx="5160040" cy="0"/>
          </a:xfrm>
          <a:prstGeom prst="line">
            <a:avLst/>
          </a:prstGeom>
          <a:ln w="15875"/>
        </p:spPr>
        <p:style>
          <a:lnRef idx="3">
            <a:schemeClr val="accent1"/>
          </a:lnRef>
          <a:fillRef idx="0">
            <a:schemeClr val="accent1"/>
          </a:fillRef>
          <a:effectRef idx="2">
            <a:schemeClr val="accent1"/>
          </a:effectRef>
          <a:fontRef idx="minor">
            <a:schemeClr val="tx1"/>
          </a:fontRef>
        </p:style>
      </p:cxnSp>
      <p:cxnSp>
        <p:nvCxnSpPr>
          <p:cNvPr id="17" name="Straight Connector 16">
            <a:extLst>
              <a:ext uri="{FF2B5EF4-FFF2-40B4-BE49-F238E27FC236}">
                <a16:creationId xmlns:a16="http://schemas.microsoft.com/office/drawing/2014/main" id="{E9B66F85-9BD7-4043-B761-2BAD2FFD09F6}"/>
              </a:ext>
            </a:extLst>
          </p:cNvPr>
          <p:cNvCxnSpPr>
            <a:cxnSpLocks/>
          </p:cNvCxnSpPr>
          <p:nvPr userDrawn="1"/>
        </p:nvCxnSpPr>
        <p:spPr>
          <a:xfrm>
            <a:off x="1187029" y="5956762"/>
            <a:ext cx="5134638" cy="0"/>
          </a:xfrm>
          <a:prstGeom prst="line">
            <a:avLst/>
          </a:prstGeom>
          <a:ln w="15875"/>
        </p:spPr>
        <p:style>
          <a:lnRef idx="3">
            <a:schemeClr val="accent1"/>
          </a:lnRef>
          <a:fillRef idx="0">
            <a:schemeClr val="accent1"/>
          </a:fillRef>
          <a:effectRef idx="2">
            <a:schemeClr val="accent1"/>
          </a:effectRef>
          <a:fontRef idx="minor">
            <a:schemeClr val="tx1"/>
          </a:fontRef>
        </p:style>
      </p:cxnSp>
      <p:cxnSp>
        <p:nvCxnSpPr>
          <p:cNvPr id="18" name="Straight Connector 17">
            <a:extLst>
              <a:ext uri="{FF2B5EF4-FFF2-40B4-BE49-F238E27FC236}">
                <a16:creationId xmlns:a16="http://schemas.microsoft.com/office/drawing/2014/main" id="{FABBB607-D0F6-8148-93DE-AB163FE92524}"/>
              </a:ext>
            </a:extLst>
          </p:cNvPr>
          <p:cNvCxnSpPr>
            <a:cxnSpLocks/>
          </p:cNvCxnSpPr>
          <p:nvPr userDrawn="1"/>
        </p:nvCxnSpPr>
        <p:spPr>
          <a:xfrm>
            <a:off x="6542589" y="5956762"/>
            <a:ext cx="5160040" cy="0"/>
          </a:xfrm>
          <a:prstGeom prst="line">
            <a:avLst/>
          </a:prstGeom>
          <a:ln w="15875"/>
        </p:spPr>
        <p:style>
          <a:lnRef idx="3">
            <a:schemeClr val="accent1"/>
          </a:lnRef>
          <a:fillRef idx="0">
            <a:schemeClr val="accent1"/>
          </a:fillRef>
          <a:effectRef idx="2">
            <a:schemeClr val="accent1"/>
          </a:effectRef>
          <a:fontRef idx="minor">
            <a:schemeClr val="tx1"/>
          </a:fontRef>
        </p:style>
      </p:cxnSp>
      <p:pic>
        <p:nvPicPr>
          <p:cNvPr id="20" name="Picture 19" descr="Logo&#10;&#10;Description automatically generated">
            <a:extLst>
              <a:ext uri="{FF2B5EF4-FFF2-40B4-BE49-F238E27FC236}">
                <a16:creationId xmlns:a16="http://schemas.microsoft.com/office/drawing/2014/main" id="{3F79F20C-2031-8D43-B640-11EDE945251B}"/>
              </a:ext>
            </a:extLst>
          </p:cNvPr>
          <p:cNvPicPr>
            <a:picLocks noChangeAspect="1"/>
          </p:cNvPicPr>
          <p:nvPr userDrawn="1"/>
        </p:nvPicPr>
        <p:blipFill>
          <a:blip r:embed="rId3"/>
          <a:stretch>
            <a:fillRect/>
          </a:stretch>
        </p:blipFill>
        <p:spPr>
          <a:xfrm>
            <a:off x="9114" y="6069704"/>
            <a:ext cx="3984653" cy="830136"/>
          </a:xfrm>
          <a:prstGeom prst="rect">
            <a:avLst/>
          </a:prstGeom>
        </p:spPr>
      </p:pic>
    </p:spTree>
    <p:extLst>
      <p:ext uri="{BB962C8B-B14F-4D97-AF65-F5344CB8AC3E}">
        <p14:creationId xmlns:p14="http://schemas.microsoft.com/office/powerpoint/2010/main" val="20456382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056F3D-2127-4BF9-A2AA-048A4FC63D2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E9E8E6C-D04B-4A8D-A47B-0D579136764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9CD491E-C8C2-45F3-BC77-AE5D1BC2004A}"/>
              </a:ext>
            </a:extLst>
          </p:cNvPr>
          <p:cNvSpPr>
            <a:spLocks noGrp="1"/>
          </p:cNvSpPr>
          <p:nvPr>
            <p:ph type="dt" sz="half" idx="10"/>
          </p:nvPr>
        </p:nvSpPr>
        <p:spPr/>
        <p:txBody>
          <a:bodyPr/>
          <a:lstStyle/>
          <a:p>
            <a:fld id="{577E04E7-5992-456E-B69E-5567A2174099}" type="datetimeFigureOut">
              <a:rPr lang="en-US" smtClean="0"/>
              <a:t>7/14/2025</a:t>
            </a:fld>
            <a:endParaRPr lang="en-US"/>
          </a:p>
        </p:txBody>
      </p:sp>
      <p:sp>
        <p:nvSpPr>
          <p:cNvPr id="5" name="Footer Placeholder 4">
            <a:extLst>
              <a:ext uri="{FF2B5EF4-FFF2-40B4-BE49-F238E27FC236}">
                <a16:creationId xmlns:a16="http://schemas.microsoft.com/office/drawing/2014/main" id="{C534318D-373E-41F3-AA0B-68FE08CEB3E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7B35F7E-4FC4-43C5-9D58-330EAE065573}"/>
              </a:ext>
            </a:extLst>
          </p:cNvPr>
          <p:cNvSpPr>
            <a:spLocks noGrp="1"/>
          </p:cNvSpPr>
          <p:nvPr>
            <p:ph type="sldNum" sz="quarter" idx="12"/>
          </p:nvPr>
        </p:nvSpPr>
        <p:spPr/>
        <p:txBody>
          <a:bodyPr/>
          <a:lstStyle/>
          <a:p>
            <a:fld id="{403ED3C1-DCA1-4443-8401-3558C1642001}" type="slidenum">
              <a:rPr lang="en-US" smtClean="0"/>
              <a:t>‹#›</a:t>
            </a:fld>
            <a:endParaRPr lang="en-US"/>
          </a:p>
        </p:txBody>
      </p:sp>
    </p:spTree>
    <p:extLst>
      <p:ext uri="{BB962C8B-B14F-4D97-AF65-F5344CB8AC3E}">
        <p14:creationId xmlns:p14="http://schemas.microsoft.com/office/powerpoint/2010/main" val="35249184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5F7F21-A610-4F2B-B1B3-C932A10C4C4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F1E66E6-E29D-49FD-8BDC-EFF113C25597}"/>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E5FD915-5199-4D5E-9D51-BD3CF2963D90}"/>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BFE8750-C0F2-4B3B-AED1-FE3C9D3B7ACF}"/>
              </a:ext>
            </a:extLst>
          </p:cNvPr>
          <p:cNvSpPr>
            <a:spLocks noGrp="1"/>
          </p:cNvSpPr>
          <p:nvPr>
            <p:ph type="dt" sz="half" idx="10"/>
          </p:nvPr>
        </p:nvSpPr>
        <p:spPr/>
        <p:txBody>
          <a:bodyPr/>
          <a:lstStyle/>
          <a:p>
            <a:fld id="{577E04E7-5992-456E-B69E-5567A2174099}" type="datetimeFigureOut">
              <a:rPr lang="en-US" smtClean="0"/>
              <a:t>7/14/2025</a:t>
            </a:fld>
            <a:endParaRPr lang="en-US"/>
          </a:p>
        </p:txBody>
      </p:sp>
      <p:sp>
        <p:nvSpPr>
          <p:cNvPr id="6" name="Footer Placeholder 5">
            <a:extLst>
              <a:ext uri="{FF2B5EF4-FFF2-40B4-BE49-F238E27FC236}">
                <a16:creationId xmlns:a16="http://schemas.microsoft.com/office/drawing/2014/main" id="{AD06ACF6-73CA-4B13-AA19-123AD4777BF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F352C47-8960-4B27-B711-47A7BAE29615}"/>
              </a:ext>
            </a:extLst>
          </p:cNvPr>
          <p:cNvSpPr>
            <a:spLocks noGrp="1"/>
          </p:cNvSpPr>
          <p:nvPr>
            <p:ph type="sldNum" sz="quarter" idx="12"/>
          </p:nvPr>
        </p:nvSpPr>
        <p:spPr/>
        <p:txBody>
          <a:bodyPr/>
          <a:lstStyle/>
          <a:p>
            <a:fld id="{403ED3C1-DCA1-4443-8401-3558C1642001}" type="slidenum">
              <a:rPr lang="en-US" smtClean="0"/>
              <a:t>‹#›</a:t>
            </a:fld>
            <a:endParaRPr lang="en-US"/>
          </a:p>
        </p:txBody>
      </p:sp>
    </p:spTree>
    <p:extLst>
      <p:ext uri="{BB962C8B-B14F-4D97-AF65-F5344CB8AC3E}">
        <p14:creationId xmlns:p14="http://schemas.microsoft.com/office/powerpoint/2010/main" val="627488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E4462F-2E2B-4CDD-A987-1CAD06B85F2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EE5C51A-1A19-4AB1-82D3-0440FB9B118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C8E520E2-0C20-4C7F-B728-4B3198BE1170}"/>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C331EE2-A755-4D84-9971-C07450A0320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80C93B96-9C83-48D7-9A79-3AED45155CAB}"/>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5CE9F1F-C205-4AE8-A0F1-054721D2A1D0}"/>
              </a:ext>
            </a:extLst>
          </p:cNvPr>
          <p:cNvSpPr>
            <a:spLocks noGrp="1"/>
          </p:cNvSpPr>
          <p:nvPr>
            <p:ph type="dt" sz="half" idx="10"/>
          </p:nvPr>
        </p:nvSpPr>
        <p:spPr/>
        <p:txBody>
          <a:bodyPr/>
          <a:lstStyle/>
          <a:p>
            <a:fld id="{577E04E7-5992-456E-B69E-5567A2174099}" type="datetimeFigureOut">
              <a:rPr lang="en-US" smtClean="0"/>
              <a:t>7/14/2025</a:t>
            </a:fld>
            <a:endParaRPr lang="en-US"/>
          </a:p>
        </p:txBody>
      </p:sp>
      <p:sp>
        <p:nvSpPr>
          <p:cNvPr id="8" name="Footer Placeholder 7">
            <a:extLst>
              <a:ext uri="{FF2B5EF4-FFF2-40B4-BE49-F238E27FC236}">
                <a16:creationId xmlns:a16="http://schemas.microsoft.com/office/drawing/2014/main" id="{A4758C1E-7A0D-4ED6-B79D-87AD26B0DEA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8E9E8E5-C638-49E0-81AC-64B82729B878}"/>
              </a:ext>
            </a:extLst>
          </p:cNvPr>
          <p:cNvSpPr>
            <a:spLocks noGrp="1"/>
          </p:cNvSpPr>
          <p:nvPr>
            <p:ph type="sldNum" sz="quarter" idx="12"/>
          </p:nvPr>
        </p:nvSpPr>
        <p:spPr/>
        <p:txBody>
          <a:bodyPr/>
          <a:lstStyle/>
          <a:p>
            <a:fld id="{403ED3C1-DCA1-4443-8401-3558C1642001}" type="slidenum">
              <a:rPr lang="en-US" smtClean="0"/>
              <a:t>‹#›</a:t>
            </a:fld>
            <a:endParaRPr lang="en-US"/>
          </a:p>
        </p:txBody>
      </p:sp>
    </p:spTree>
    <p:extLst>
      <p:ext uri="{BB962C8B-B14F-4D97-AF65-F5344CB8AC3E}">
        <p14:creationId xmlns:p14="http://schemas.microsoft.com/office/powerpoint/2010/main" val="6178711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C3D50E-0FE1-41BC-8ED1-B383BCE56A5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D90B342-0314-4F7E-9F97-C911CF671D4F}"/>
              </a:ext>
            </a:extLst>
          </p:cNvPr>
          <p:cNvSpPr>
            <a:spLocks noGrp="1"/>
          </p:cNvSpPr>
          <p:nvPr>
            <p:ph type="dt" sz="half" idx="10"/>
          </p:nvPr>
        </p:nvSpPr>
        <p:spPr/>
        <p:txBody>
          <a:bodyPr/>
          <a:lstStyle/>
          <a:p>
            <a:fld id="{577E04E7-5992-456E-B69E-5567A2174099}" type="datetimeFigureOut">
              <a:rPr lang="en-US" smtClean="0"/>
              <a:t>7/14/2025</a:t>
            </a:fld>
            <a:endParaRPr lang="en-US"/>
          </a:p>
        </p:txBody>
      </p:sp>
      <p:sp>
        <p:nvSpPr>
          <p:cNvPr id="4" name="Footer Placeholder 3">
            <a:extLst>
              <a:ext uri="{FF2B5EF4-FFF2-40B4-BE49-F238E27FC236}">
                <a16:creationId xmlns:a16="http://schemas.microsoft.com/office/drawing/2014/main" id="{78C2D39B-DD84-4846-9810-0AE0EE22A56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B7AC4B5-C023-4506-A89E-C9BEBF5F683A}"/>
              </a:ext>
            </a:extLst>
          </p:cNvPr>
          <p:cNvSpPr>
            <a:spLocks noGrp="1"/>
          </p:cNvSpPr>
          <p:nvPr>
            <p:ph type="sldNum" sz="quarter" idx="12"/>
          </p:nvPr>
        </p:nvSpPr>
        <p:spPr/>
        <p:txBody>
          <a:bodyPr/>
          <a:lstStyle/>
          <a:p>
            <a:fld id="{403ED3C1-DCA1-4443-8401-3558C1642001}" type="slidenum">
              <a:rPr lang="en-US" smtClean="0"/>
              <a:t>‹#›</a:t>
            </a:fld>
            <a:endParaRPr lang="en-US"/>
          </a:p>
        </p:txBody>
      </p:sp>
    </p:spTree>
    <p:extLst>
      <p:ext uri="{BB962C8B-B14F-4D97-AF65-F5344CB8AC3E}">
        <p14:creationId xmlns:p14="http://schemas.microsoft.com/office/powerpoint/2010/main" val="7662056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12418EA-6770-465B-8EF3-C129F5A502DE}"/>
              </a:ext>
            </a:extLst>
          </p:cNvPr>
          <p:cNvSpPr>
            <a:spLocks noGrp="1"/>
          </p:cNvSpPr>
          <p:nvPr>
            <p:ph type="dt" sz="half" idx="10"/>
          </p:nvPr>
        </p:nvSpPr>
        <p:spPr/>
        <p:txBody>
          <a:bodyPr/>
          <a:lstStyle/>
          <a:p>
            <a:fld id="{577E04E7-5992-456E-B69E-5567A2174099}" type="datetimeFigureOut">
              <a:rPr lang="en-US" smtClean="0"/>
              <a:t>7/14/2025</a:t>
            </a:fld>
            <a:endParaRPr lang="en-US"/>
          </a:p>
        </p:txBody>
      </p:sp>
      <p:sp>
        <p:nvSpPr>
          <p:cNvPr id="3" name="Footer Placeholder 2">
            <a:extLst>
              <a:ext uri="{FF2B5EF4-FFF2-40B4-BE49-F238E27FC236}">
                <a16:creationId xmlns:a16="http://schemas.microsoft.com/office/drawing/2014/main" id="{77727C03-96C4-48C7-AE71-09B5341D9D1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C3A4DA3-3024-42E3-9C40-4F2C6E9C8C34}"/>
              </a:ext>
            </a:extLst>
          </p:cNvPr>
          <p:cNvSpPr>
            <a:spLocks noGrp="1"/>
          </p:cNvSpPr>
          <p:nvPr>
            <p:ph type="sldNum" sz="quarter" idx="12"/>
          </p:nvPr>
        </p:nvSpPr>
        <p:spPr/>
        <p:txBody>
          <a:bodyPr/>
          <a:lstStyle/>
          <a:p>
            <a:fld id="{403ED3C1-DCA1-4443-8401-3558C1642001}" type="slidenum">
              <a:rPr lang="en-US" smtClean="0"/>
              <a:t>‹#›</a:t>
            </a:fld>
            <a:endParaRPr lang="en-US"/>
          </a:p>
        </p:txBody>
      </p:sp>
    </p:spTree>
    <p:extLst>
      <p:ext uri="{BB962C8B-B14F-4D97-AF65-F5344CB8AC3E}">
        <p14:creationId xmlns:p14="http://schemas.microsoft.com/office/powerpoint/2010/main" val="16017982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B86F24-D729-4508-A1CD-5CDEBA97B2C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5DB2E71-D19A-4AD7-A95D-BBE73774AE0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E1B3A28-818C-47D1-BAEB-82595487582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CC65A82-DC98-46CC-A7EF-47E74C64E710}"/>
              </a:ext>
            </a:extLst>
          </p:cNvPr>
          <p:cNvSpPr>
            <a:spLocks noGrp="1"/>
          </p:cNvSpPr>
          <p:nvPr>
            <p:ph type="dt" sz="half" idx="10"/>
          </p:nvPr>
        </p:nvSpPr>
        <p:spPr/>
        <p:txBody>
          <a:bodyPr/>
          <a:lstStyle/>
          <a:p>
            <a:fld id="{577E04E7-5992-456E-B69E-5567A2174099}" type="datetimeFigureOut">
              <a:rPr lang="en-US" smtClean="0"/>
              <a:t>7/14/2025</a:t>
            </a:fld>
            <a:endParaRPr lang="en-US"/>
          </a:p>
        </p:txBody>
      </p:sp>
      <p:sp>
        <p:nvSpPr>
          <p:cNvPr id="6" name="Footer Placeholder 5">
            <a:extLst>
              <a:ext uri="{FF2B5EF4-FFF2-40B4-BE49-F238E27FC236}">
                <a16:creationId xmlns:a16="http://schemas.microsoft.com/office/drawing/2014/main" id="{527B6423-A3F9-4BA3-98CB-00C46DE0B1D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A0AFA90-EE1F-471D-8FE6-219970B3C2A9}"/>
              </a:ext>
            </a:extLst>
          </p:cNvPr>
          <p:cNvSpPr>
            <a:spLocks noGrp="1"/>
          </p:cNvSpPr>
          <p:nvPr>
            <p:ph type="sldNum" sz="quarter" idx="12"/>
          </p:nvPr>
        </p:nvSpPr>
        <p:spPr/>
        <p:txBody>
          <a:bodyPr/>
          <a:lstStyle/>
          <a:p>
            <a:fld id="{403ED3C1-DCA1-4443-8401-3558C1642001}" type="slidenum">
              <a:rPr lang="en-US" smtClean="0"/>
              <a:t>‹#›</a:t>
            </a:fld>
            <a:endParaRPr lang="en-US"/>
          </a:p>
        </p:txBody>
      </p:sp>
    </p:spTree>
    <p:extLst>
      <p:ext uri="{BB962C8B-B14F-4D97-AF65-F5344CB8AC3E}">
        <p14:creationId xmlns:p14="http://schemas.microsoft.com/office/powerpoint/2010/main" val="24104632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99EB49-9F7C-4628-8001-125D441F166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C3C129F-581F-4753-B1E1-41DA3231608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FA998BA-63B3-4080-86C5-BA64FAC1758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EBF02AF-5224-4B6A-98D2-DBE24E3D8403}"/>
              </a:ext>
            </a:extLst>
          </p:cNvPr>
          <p:cNvSpPr>
            <a:spLocks noGrp="1"/>
          </p:cNvSpPr>
          <p:nvPr>
            <p:ph type="dt" sz="half" idx="10"/>
          </p:nvPr>
        </p:nvSpPr>
        <p:spPr/>
        <p:txBody>
          <a:bodyPr/>
          <a:lstStyle/>
          <a:p>
            <a:fld id="{577E04E7-5992-456E-B69E-5567A2174099}" type="datetimeFigureOut">
              <a:rPr lang="en-US" smtClean="0"/>
              <a:t>7/14/2025</a:t>
            </a:fld>
            <a:endParaRPr lang="en-US"/>
          </a:p>
        </p:txBody>
      </p:sp>
      <p:sp>
        <p:nvSpPr>
          <p:cNvPr id="6" name="Footer Placeholder 5">
            <a:extLst>
              <a:ext uri="{FF2B5EF4-FFF2-40B4-BE49-F238E27FC236}">
                <a16:creationId xmlns:a16="http://schemas.microsoft.com/office/drawing/2014/main" id="{B6353D78-1385-4D84-9451-97373700CD2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619ABF0-C07E-4BAC-AEFD-676674FDC0BE}"/>
              </a:ext>
            </a:extLst>
          </p:cNvPr>
          <p:cNvSpPr>
            <a:spLocks noGrp="1"/>
          </p:cNvSpPr>
          <p:nvPr>
            <p:ph type="sldNum" sz="quarter" idx="12"/>
          </p:nvPr>
        </p:nvSpPr>
        <p:spPr/>
        <p:txBody>
          <a:bodyPr/>
          <a:lstStyle/>
          <a:p>
            <a:fld id="{403ED3C1-DCA1-4443-8401-3558C1642001}" type="slidenum">
              <a:rPr lang="en-US" smtClean="0"/>
              <a:t>‹#›</a:t>
            </a:fld>
            <a:endParaRPr lang="en-US"/>
          </a:p>
        </p:txBody>
      </p:sp>
    </p:spTree>
    <p:extLst>
      <p:ext uri="{BB962C8B-B14F-4D97-AF65-F5344CB8AC3E}">
        <p14:creationId xmlns:p14="http://schemas.microsoft.com/office/powerpoint/2010/main" val="3313282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image" Target="../media/image1.png"/><Relationship Id="rId5" Type="http://schemas.openxmlformats.org/officeDocument/2006/relationships/slideLayout" Target="../slideLayouts/slideLayout16.xml"/><Relationship Id="rId10" Type="http://schemas.openxmlformats.org/officeDocument/2006/relationships/theme" Target="../theme/theme2.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3.xml"/><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theme" Target="../theme/theme3.xml"/><Relationship Id="rId5" Type="http://schemas.openxmlformats.org/officeDocument/2006/relationships/slideLayout" Target="../slideLayouts/slideLayout25.xml"/><Relationship Id="rId4"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B46899D-3B63-4228-987F-EE2A61430B6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21C113A-BC0B-4967-B2B5-289922446DF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99CFFCB-88D0-4D19-B2B5-E36EE36A584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7E04E7-5992-456E-B69E-5567A2174099}" type="datetimeFigureOut">
              <a:rPr lang="en-US" smtClean="0"/>
              <a:t>7/14/2025</a:t>
            </a:fld>
            <a:endParaRPr lang="en-US"/>
          </a:p>
        </p:txBody>
      </p:sp>
      <p:sp>
        <p:nvSpPr>
          <p:cNvPr id="5" name="Footer Placeholder 4">
            <a:extLst>
              <a:ext uri="{FF2B5EF4-FFF2-40B4-BE49-F238E27FC236}">
                <a16:creationId xmlns:a16="http://schemas.microsoft.com/office/drawing/2014/main" id="{A757960E-05A5-44E1-B08D-664A18C15C9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8B97F98-D809-4235-ACBB-25269181C41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3ED3C1-DCA1-4443-8401-3558C1642001}" type="slidenum">
              <a:rPr lang="en-US" smtClean="0"/>
              <a:t>‹#›</a:t>
            </a:fld>
            <a:endParaRPr lang="en-US"/>
          </a:p>
        </p:txBody>
      </p:sp>
    </p:spTree>
    <p:extLst>
      <p:ext uri="{BB962C8B-B14F-4D97-AF65-F5344CB8AC3E}">
        <p14:creationId xmlns:p14="http://schemas.microsoft.com/office/powerpoint/2010/main" val="37539696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282013"/>
            <a:ext cx="10515600" cy="66657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230596"/>
            <a:ext cx="10515600" cy="492927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E6B92C82-A379-4545-9012-2E0C55996908}" type="datetimeFigureOut">
              <a:rPr lang="en-US" smtClean="0"/>
              <a:t>7/14/2025</a:t>
            </a:fld>
            <a:endParaRPr lang="en-US"/>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a:t>blah</a:t>
            </a:r>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D5DE6D7-F04D-7741-82FC-941AB368F7CA}" type="slidenum">
              <a:rPr lang="en-US" smtClean="0"/>
              <a:t>‹#›</a:t>
            </a:fld>
            <a:endParaRPr lang="en-US"/>
          </a:p>
        </p:txBody>
      </p:sp>
      <p:pic>
        <p:nvPicPr>
          <p:cNvPr id="7" name="Picture 6"/>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0" y="3348"/>
            <a:ext cx="12192000" cy="6854653"/>
          </a:xfrm>
          <a:prstGeom prst="rect">
            <a:avLst/>
          </a:prstGeom>
        </p:spPr>
      </p:pic>
    </p:spTree>
    <p:extLst>
      <p:ext uri="{BB962C8B-B14F-4D97-AF65-F5344CB8AC3E}">
        <p14:creationId xmlns:p14="http://schemas.microsoft.com/office/powerpoint/2010/main" val="24961246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648">
          <p15:clr>
            <a:srgbClr val="F26B43"/>
          </p15:clr>
        </p15:guide>
        <p15:guide id="4" orient="horz" pos="600">
          <p15:clr>
            <a:srgbClr val="F26B43"/>
          </p15:clr>
        </p15:guide>
        <p15:guide id="5" pos="2880">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7A4A891-92BD-8240-B8C1-F6C8AB9E427B}"/>
              </a:ext>
            </a:extLst>
          </p:cNvPr>
          <p:cNvSpPr>
            <a:spLocks noGrp="1"/>
          </p:cNvSpPr>
          <p:nvPr>
            <p:ph type="title"/>
          </p:nvPr>
        </p:nvSpPr>
        <p:spPr>
          <a:xfrm>
            <a:off x="1517060" y="456084"/>
            <a:ext cx="9356368" cy="390523"/>
          </a:xfrm>
          <a:prstGeom prst="rect">
            <a:avLst/>
          </a:prstGeom>
        </p:spPr>
        <p:txBody>
          <a:bodyPr vert="horz" lIns="0" tIns="45720" rIns="0" bIns="45720" rtlCol="0" anchor="t" anchorCtr="0">
            <a:noAutofit/>
          </a:bodyPr>
          <a:lstStyle/>
          <a:p>
            <a:endParaRPr lang="en-US" dirty="0"/>
          </a:p>
        </p:txBody>
      </p:sp>
      <p:sp>
        <p:nvSpPr>
          <p:cNvPr id="3" name="Text Placeholder 2">
            <a:extLst>
              <a:ext uri="{FF2B5EF4-FFF2-40B4-BE49-F238E27FC236}">
                <a16:creationId xmlns:a16="http://schemas.microsoft.com/office/drawing/2014/main" id="{F1545E5F-B0CD-8940-8C99-2737B49D59C3}"/>
              </a:ext>
            </a:extLst>
          </p:cNvPr>
          <p:cNvSpPr>
            <a:spLocks noGrp="1"/>
          </p:cNvSpPr>
          <p:nvPr>
            <p:ph type="body" idx="1"/>
          </p:nvPr>
        </p:nvSpPr>
        <p:spPr>
          <a:xfrm>
            <a:off x="1535554" y="1379099"/>
            <a:ext cx="9337874" cy="4866717"/>
          </a:xfrm>
          <a:prstGeom prst="rect">
            <a:avLst/>
          </a:prstGeom>
        </p:spPr>
        <p:txBody>
          <a:bodyPr vert="horz" lIns="0" tIns="0" rIns="91440" bIns="0" rtlCol="0">
            <a:normAutofit/>
          </a:bodyPr>
          <a:lstStyle/>
          <a:p>
            <a:pPr lvl="0"/>
            <a:r>
              <a:rPr lang="en-US" dirty="0"/>
              <a:t>Click to edit master text and other stuff that goes here </a:t>
            </a:r>
          </a:p>
          <a:p>
            <a:pPr lvl="1"/>
            <a:r>
              <a:rPr lang="en-US" dirty="0"/>
              <a:t>Second level and some more stuff that goes on until we reach a second line</a:t>
            </a:r>
          </a:p>
          <a:p>
            <a:pPr lvl="2"/>
            <a:r>
              <a:rPr lang="en-US" dirty="0"/>
              <a:t>Third level and some more stuff that goes on until we reach a second line</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Eighth level</a:t>
            </a:r>
          </a:p>
          <a:p>
            <a:pPr lvl="8"/>
            <a:r>
              <a:rPr lang="en-US" dirty="0"/>
              <a:t>Ninth level</a:t>
            </a:r>
          </a:p>
        </p:txBody>
      </p:sp>
      <p:sp>
        <p:nvSpPr>
          <p:cNvPr id="5" name="Footer Placeholder 4">
            <a:extLst>
              <a:ext uri="{FF2B5EF4-FFF2-40B4-BE49-F238E27FC236}">
                <a16:creationId xmlns:a16="http://schemas.microsoft.com/office/drawing/2014/main" id="{7C794D1C-9BB7-6947-B0BC-FCC1B9E9A669}"/>
              </a:ext>
            </a:extLst>
          </p:cNvPr>
          <p:cNvSpPr>
            <a:spLocks noGrp="1"/>
          </p:cNvSpPr>
          <p:nvPr>
            <p:ph type="ftr" sz="quarter" idx="3"/>
          </p:nvPr>
        </p:nvSpPr>
        <p:spPr>
          <a:xfrm>
            <a:off x="3517436" y="6356350"/>
            <a:ext cx="5392388" cy="365125"/>
          </a:xfrm>
          <a:prstGeom prst="rect">
            <a:avLst/>
          </a:prstGeom>
        </p:spPr>
        <p:txBody>
          <a:bodyPr vert="horz" lIns="91440" tIns="45720" rIns="91440" bIns="45720" rtlCol="0" anchor="ctr"/>
          <a:lstStyle>
            <a:lvl1pPr algn="l">
              <a:defRPr sz="1100" b="0" i="0">
                <a:solidFill>
                  <a:schemeClr val="tx1">
                    <a:tint val="75000"/>
                  </a:schemeClr>
                </a:solidFill>
                <a:latin typeface="Metropolis" pitchFamily="2" charset="77"/>
              </a:defRPr>
            </a:lvl1pPr>
          </a:lstStyle>
          <a:p>
            <a:endParaRPr lang="en-US" dirty="0"/>
          </a:p>
        </p:txBody>
      </p:sp>
      <p:sp>
        <p:nvSpPr>
          <p:cNvPr id="6" name="Slide Number Placeholder 5">
            <a:extLst>
              <a:ext uri="{FF2B5EF4-FFF2-40B4-BE49-F238E27FC236}">
                <a16:creationId xmlns:a16="http://schemas.microsoft.com/office/drawing/2014/main" id="{13475685-D08C-EF45-9ED7-3B8353EB6AB4}"/>
              </a:ext>
            </a:extLst>
          </p:cNvPr>
          <p:cNvSpPr>
            <a:spLocks noGrp="1"/>
          </p:cNvSpPr>
          <p:nvPr>
            <p:ph type="sldNum" sz="quarter" idx="4"/>
          </p:nvPr>
        </p:nvSpPr>
        <p:spPr>
          <a:xfrm>
            <a:off x="9172862" y="6356350"/>
            <a:ext cx="2743200" cy="365125"/>
          </a:xfrm>
          <a:prstGeom prst="rect">
            <a:avLst/>
          </a:prstGeom>
        </p:spPr>
        <p:txBody>
          <a:bodyPr vert="horz" lIns="91440" tIns="45720" rIns="91440" bIns="45720" rtlCol="0" anchor="ctr"/>
          <a:lstStyle>
            <a:lvl1pPr algn="r">
              <a:defRPr sz="1100" b="0" i="0">
                <a:solidFill>
                  <a:schemeClr val="accent5"/>
                </a:solidFill>
                <a:latin typeface="Metropolis" pitchFamily="2" charset="77"/>
              </a:defRPr>
            </a:lvl1pPr>
          </a:lstStyle>
          <a:p>
            <a:fld id="{96ACBB43-5C7B-084B-877B-5EF90931306D}" type="slidenum">
              <a:rPr lang="en-US" smtClean="0"/>
              <a:pPr/>
              <a:t>‹#›</a:t>
            </a:fld>
            <a:endParaRPr lang="en-US" dirty="0"/>
          </a:p>
        </p:txBody>
      </p:sp>
    </p:spTree>
    <p:extLst>
      <p:ext uri="{BB962C8B-B14F-4D97-AF65-F5344CB8AC3E}">
        <p14:creationId xmlns:p14="http://schemas.microsoft.com/office/powerpoint/2010/main" val="2368397333"/>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Lst>
  <p:hf sldNum="0" hdr="0" ftr="0" dt="0"/>
  <p:txStyles>
    <p:titleStyle>
      <a:lvl1pPr algn="l" defTabSz="914400" rtl="0" eaLnBrk="1" latinLnBrk="0" hangingPunct="1">
        <a:lnSpc>
          <a:spcPct val="90000"/>
        </a:lnSpc>
        <a:spcBef>
          <a:spcPct val="0"/>
        </a:spcBef>
        <a:buNone/>
        <a:defRPr sz="2400" b="0" i="0" kern="1200" spc="200" baseline="0">
          <a:solidFill>
            <a:schemeClr val="tx2">
              <a:lumMod val="60000"/>
              <a:lumOff val="40000"/>
            </a:schemeClr>
          </a:solidFill>
          <a:latin typeface="Metropolis Medium" pitchFamily="2" charset="77"/>
          <a:ea typeface="+mj-ea"/>
          <a:cs typeface="+mj-cs"/>
        </a:defRPr>
      </a:lvl1pPr>
    </p:titleStyle>
    <p:bodyStyle>
      <a:lvl1pPr marL="571500" indent="-571500" algn="l" defTabSz="914400" rtl="0" eaLnBrk="1" fontAlgn="ctr" latinLnBrk="0" hangingPunct="1">
        <a:lnSpc>
          <a:spcPct val="112000"/>
        </a:lnSpc>
        <a:spcBef>
          <a:spcPts val="0"/>
        </a:spcBef>
        <a:spcAft>
          <a:spcPts val="600"/>
        </a:spcAft>
        <a:buClr>
          <a:schemeClr val="accent1"/>
        </a:buClr>
        <a:buSzPct val="120000"/>
        <a:buFont typeface="Arial" panose="020B0604020202020204" pitchFamily="34" charset="0"/>
        <a:buChar char="•"/>
        <a:defRPr sz="3600" b="1" i="0" kern="1200">
          <a:solidFill>
            <a:schemeClr val="tx1">
              <a:lumMod val="90000"/>
              <a:lumOff val="10000"/>
            </a:schemeClr>
          </a:solidFill>
          <a:latin typeface="Metropolis Light" pitchFamily="2" charset="77"/>
          <a:ea typeface="+mn-ea"/>
          <a:cs typeface="+mn-cs"/>
        </a:defRPr>
      </a:lvl1pPr>
      <a:lvl2pPr marL="788670" indent="-514350" algn="l" defTabSz="914400" rtl="0" eaLnBrk="1" latinLnBrk="0" hangingPunct="1">
        <a:lnSpc>
          <a:spcPct val="112000"/>
        </a:lnSpc>
        <a:spcBef>
          <a:spcPts val="500"/>
        </a:spcBef>
        <a:buClr>
          <a:schemeClr val="accent1"/>
        </a:buClr>
        <a:buSzPct val="120000"/>
        <a:buFont typeface="Arial" panose="020B0604020202020204" pitchFamily="34" charset="0"/>
        <a:buChar char="•"/>
        <a:defRPr sz="2700" b="0" i="0" kern="1200">
          <a:solidFill>
            <a:schemeClr val="tx1">
              <a:lumMod val="90000"/>
              <a:lumOff val="10000"/>
            </a:schemeClr>
          </a:solidFill>
          <a:latin typeface="Metropolis Light" pitchFamily="2" charset="77"/>
          <a:ea typeface="+mn-ea"/>
          <a:cs typeface="+mn-cs"/>
        </a:defRPr>
      </a:lvl2pPr>
      <a:lvl3pPr marL="914400" indent="-365760" algn="l" defTabSz="914400" rtl="0" eaLnBrk="1" latinLnBrk="0" hangingPunct="1">
        <a:lnSpc>
          <a:spcPct val="112000"/>
        </a:lnSpc>
        <a:spcBef>
          <a:spcPts val="500"/>
        </a:spcBef>
        <a:buClr>
          <a:schemeClr val="accent1"/>
        </a:buClr>
        <a:buSzPct val="120000"/>
        <a:buFont typeface="Arial" panose="020B0604020202020204" pitchFamily="34" charset="0"/>
        <a:buChar char="•"/>
        <a:defRPr sz="2200" b="0" i="0" kern="1200">
          <a:solidFill>
            <a:schemeClr val="tx1">
              <a:lumMod val="90000"/>
              <a:lumOff val="10000"/>
            </a:schemeClr>
          </a:solidFill>
          <a:latin typeface="Metropolis Light" pitchFamily="2" charset="77"/>
          <a:ea typeface="+mn-ea"/>
          <a:cs typeface="+mn-cs"/>
        </a:defRPr>
      </a:lvl3pPr>
      <a:lvl4pPr marL="1074420" indent="-342900" algn="l" defTabSz="914400" rtl="0" eaLnBrk="1" latinLnBrk="0" hangingPunct="1">
        <a:lnSpc>
          <a:spcPct val="112000"/>
        </a:lnSpc>
        <a:spcBef>
          <a:spcPts val="500"/>
        </a:spcBef>
        <a:buClr>
          <a:schemeClr val="accent1"/>
        </a:buClr>
        <a:buSzPct val="120000"/>
        <a:buFont typeface="Arial" panose="020B0604020202020204" pitchFamily="34" charset="0"/>
        <a:buChar char="•"/>
        <a:defRPr sz="1800" b="0" i="0" kern="1200">
          <a:solidFill>
            <a:schemeClr val="tx1">
              <a:lumMod val="90000"/>
              <a:lumOff val="10000"/>
            </a:schemeClr>
          </a:solidFill>
          <a:latin typeface="Metropolis Light" pitchFamily="2" charset="77"/>
          <a:ea typeface="+mn-ea"/>
          <a:cs typeface="+mn-cs"/>
        </a:defRPr>
      </a:lvl4pPr>
      <a:lvl5pPr marL="1257300" indent="-292608" algn="l" defTabSz="914400" rtl="0" eaLnBrk="1" latinLnBrk="0" hangingPunct="1">
        <a:lnSpc>
          <a:spcPct val="112000"/>
        </a:lnSpc>
        <a:spcBef>
          <a:spcPts val="500"/>
        </a:spcBef>
        <a:buClr>
          <a:schemeClr val="accent1"/>
        </a:buClr>
        <a:buSzPct val="120000"/>
        <a:buFont typeface="Arial" panose="020B0604020202020204" pitchFamily="34" charset="0"/>
        <a:buChar char="•"/>
        <a:defRPr sz="1800" b="0" i="0" kern="1200">
          <a:solidFill>
            <a:schemeClr val="tx1">
              <a:lumMod val="90000"/>
              <a:lumOff val="10000"/>
            </a:schemeClr>
          </a:solidFill>
          <a:latin typeface="Metropolis Light" pitchFamily="2" charset="77"/>
          <a:ea typeface="+mn-ea"/>
          <a:cs typeface="+mn-cs"/>
        </a:defRPr>
      </a:lvl5pPr>
      <a:lvl6pPr marL="1440180" indent="-292608" algn="l" defTabSz="914400" rtl="0" eaLnBrk="1" latinLnBrk="0" hangingPunct="1">
        <a:lnSpc>
          <a:spcPct val="90000"/>
        </a:lnSpc>
        <a:spcBef>
          <a:spcPts val="600"/>
        </a:spcBef>
        <a:buClr>
          <a:schemeClr val="accent1"/>
        </a:buClr>
        <a:buSzPct val="120000"/>
        <a:buFont typeface="Arial" panose="020B0604020202020204" pitchFamily="34" charset="0"/>
        <a:buChar char="•"/>
        <a:defRPr sz="1800" b="0" i="0" kern="1200">
          <a:solidFill>
            <a:schemeClr val="tx1">
              <a:lumMod val="90000"/>
              <a:lumOff val="10000"/>
            </a:schemeClr>
          </a:solidFill>
          <a:latin typeface="Metropolis Light" pitchFamily="2" charset="77"/>
          <a:ea typeface="+mn-ea"/>
          <a:cs typeface="+mn-cs"/>
        </a:defRPr>
      </a:lvl6pPr>
      <a:lvl7pPr marL="1623060" indent="-292608" algn="l" defTabSz="914400" rtl="0" eaLnBrk="1" latinLnBrk="0" hangingPunct="1">
        <a:lnSpc>
          <a:spcPct val="90000"/>
        </a:lnSpc>
        <a:spcBef>
          <a:spcPts val="500"/>
        </a:spcBef>
        <a:buClr>
          <a:schemeClr val="accent1"/>
        </a:buClr>
        <a:buSzPct val="120000"/>
        <a:buFont typeface="Arial" panose="020B0604020202020204" pitchFamily="34" charset="0"/>
        <a:buChar char="•"/>
        <a:defRPr sz="1800" b="0" i="0" kern="1200">
          <a:solidFill>
            <a:schemeClr val="tx1">
              <a:lumMod val="90000"/>
              <a:lumOff val="10000"/>
            </a:schemeClr>
          </a:solidFill>
          <a:latin typeface="Metropolis Light" pitchFamily="2" charset="77"/>
          <a:ea typeface="+mn-ea"/>
          <a:cs typeface="+mn-cs"/>
        </a:defRPr>
      </a:lvl7pPr>
      <a:lvl8pPr marL="1897380" indent="-292608" algn="l" defTabSz="914400" rtl="0" eaLnBrk="1" latinLnBrk="0" hangingPunct="1">
        <a:lnSpc>
          <a:spcPct val="90000"/>
        </a:lnSpc>
        <a:spcBef>
          <a:spcPts val="500"/>
        </a:spcBef>
        <a:buClr>
          <a:schemeClr val="accent1"/>
        </a:buClr>
        <a:buSzPct val="120000"/>
        <a:buFont typeface="Arial" panose="020B0604020202020204" pitchFamily="34" charset="0"/>
        <a:buChar char="•"/>
        <a:defRPr sz="1800" b="0" i="0" kern="1200">
          <a:solidFill>
            <a:schemeClr val="tx1">
              <a:lumMod val="90000"/>
              <a:lumOff val="10000"/>
            </a:schemeClr>
          </a:solidFill>
          <a:latin typeface="Metropolis Light" pitchFamily="2" charset="77"/>
          <a:ea typeface="+mn-ea"/>
          <a:cs typeface="+mn-cs"/>
        </a:defRPr>
      </a:lvl8pPr>
      <a:lvl9pPr marL="2171700" indent="-292608" algn="l" defTabSz="914400" rtl="0" eaLnBrk="1" latinLnBrk="0" hangingPunct="1">
        <a:lnSpc>
          <a:spcPct val="90000"/>
        </a:lnSpc>
        <a:spcBef>
          <a:spcPts val="500"/>
        </a:spcBef>
        <a:buClr>
          <a:schemeClr val="accent1"/>
        </a:buClr>
        <a:buSzPct val="120000"/>
        <a:buFont typeface="Arial" panose="020B0604020202020204" pitchFamily="34" charset="0"/>
        <a:buChar char="•"/>
        <a:defRPr sz="1800" b="0" i="0" kern="1200">
          <a:solidFill>
            <a:schemeClr val="tx1">
              <a:lumMod val="90000"/>
              <a:lumOff val="10000"/>
            </a:schemeClr>
          </a:solidFill>
          <a:latin typeface="Metropolis Light" pitchFamily="2" charset="77"/>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crnygren@wisc.edu"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13.png"/><Relationship Id="rId4" Type="http://schemas.openxmlformats.org/officeDocument/2006/relationships/image" Target="../media/image1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2.xml.rels><?xml version="1.0" encoding="UTF-8" standalone="yes"?>
<Relationships xmlns="http://schemas.openxmlformats.org/package/2006/relationships"><Relationship Id="rId3" Type="http://schemas.openxmlformats.org/officeDocument/2006/relationships/image" Target="../media/image37.svg"/><Relationship Id="rId2" Type="http://schemas.openxmlformats.org/officeDocument/2006/relationships/image" Target="../media/image36.png"/><Relationship Id="rId1" Type="http://schemas.openxmlformats.org/officeDocument/2006/relationships/slideLayout" Target="../slideLayouts/slideLayout2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xml.rels><?xml version="1.0" encoding="UTF-8" standalone="yes"?>
<Relationships xmlns="http://schemas.openxmlformats.org/package/2006/relationships"><Relationship Id="rId8" Type="http://schemas.openxmlformats.org/officeDocument/2006/relationships/image" Target="../media/image19.svg"/><Relationship Id="rId13" Type="http://schemas.openxmlformats.org/officeDocument/2006/relationships/image" Target="../media/image24.png"/><Relationship Id="rId3" Type="http://schemas.openxmlformats.org/officeDocument/2006/relationships/image" Target="../media/image14.png"/><Relationship Id="rId7" Type="http://schemas.openxmlformats.org/officeDocument/2006/relationships/image" Target="../media/image18.png"/><Relationship Id="rId12" Type="http://schemas.openxmlformats.org/officeDocument/2006/relationships/image" Target="../media/image23.svg"/><Relationship Id="rId2" Type="http://schemas.openxmlformats.org/officeDocument/2006/relationships/hyperlink" Target="mailto:aford3@uwhealth.org" TargetMode="External"/><Relationship Id="rId16" Type="http://schemas.openxmlformats.org/officeDocument/2006/relationships/image" Target="../media/image27.svg"/><Relationship Id="rId1" Type="http://schemas.openxmlformats.org/officeDocument/2006/relationships/slideLayout" Target="../slideLayouts/slideLayout23.xml"/><Relationship Id="rId6" Type="http://schemas.openxmlformats.org/officeDocument/2006/relationships/image" Target="../media/image17.svg"/><Relationship Id="rId11" Type="http://schemas.openxmlformats.org/officeDocument/2006/relationships/image" Target="../media/image22.png"/><Relationship Id="rId5" Type="http://schemas.openxmlformats.org/officeDocument/2006/relationships/image" Target="../media/image16.png"/><Relationship Id="rId15" Type="http://schemas.openxmlformats.org/officeDocument/2006/relationships/image" Target="../media/image26.png"/><Relationship Id="rId10" Type="http://schemas.openxmlformats.org/officeDocument/2006/relationships/image" Target="../media/image21.svg"/><Relationship Id="rId4" Type="http://schemas.openxmlformats.org/officeDocument/2006/relationships/image" Target="../media/image15.svg"/><Relationship Id="rId9" Type="http://schemas.openxmlformats.org/officeDocument/2006/relationships/image" Target="../media/image20.png"/><Relationship Id="rId14" Type="http://schemas.openxmlformats.org/officeDocument/2006/relationships/image" Target="../media/image25.svg"/></Relationships>
</file>

<file path=ppt/slides/_rels/slide20.xml.rels><?xml version="1.0" encoding="UTF-8" standalone="yes"?>
<Relationships xmlns="http://schemas.openxmlformats.org/package/2006/relationships"><Relationship Id="rId3" Type="http://schemas.openxmlformats.org/officeDocument/2006/relationships/hyperlink" Target="https://parenting.extension.wisc.edu/" TargetMode="External"/><Relationship Id="rId2" Type="http://schemas.openxmlformats.org/officeDocument/2006/relationships/hyperlink" Target="https://www2.tripleponline.net/course.aspx" TargetMode="External"/><Relationship Id="rId1" Type="http://schemas.openxmlformats.org/officeDocument/2006/relationships/slideLayout" Target="../slideLayouts/slideLayout22.xml"/><Relationship Id="rId6" Type="http://schemas.openxmlformats.org/officeDocument/2006/relationships/hyperlink" Target="https://parenting.mountsinai.org/providers/" TargetMode="External"/><Relationship Id="rId5" Type="http://schemas.openxmlformats.org/officeDocument/2006/relationships/hyperlink" Target="https://www.healthychildren.org/English/family-life/family-dynamics/communication-discipline/Pages/Disciplining-Your-Child.aspx" TargetMode="External"/><Relationship Id="rId4" Type="http://schemas.openxmlformats.org/officeDocument/2006/relationships/hyperlink" Target="https://www.parentmanagementtraininginstitute.com/for-parents.html"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2.xml.rels><?xml version="1.0" encoding="UTF-8" standalone="yes"?>
<Relationships xmlns="http://schemas.openxmlformats.org/package/2006/relationships"><Relationship Id="rId3" Type="http://schemas.openxmlformats.org/officeDocument/2006/relationships/hyperlink" Target="mailto:aford3@uwhealth.org" TargetMode="External"/><Relationship Id="rId2" Type="http://schemas.openxmlformats.org/officeDocument/2006/relationships/hyperlink" Target="https://parenting.mountsinai.org/providers/" TargetMode="External"/><Relationship Id="rId1" Type="http://schemas.openxmlformats.org/officeDocument/2006/relationships/slideLayout" Target="../slideLayouts/slideLayout22.xml"/></Relationships>
</file>

<file path=ppt/slides/_rels/slide23.xml.rels><?xml version="1.0" encoding="UTF-8" standalone="yes"?>
<Relationships xmlns="http://schemas.openxmlformats.org/package/2006/relationships"><Relationship Id="rId3" Type="http://schemas.openxmlformats.org/officeDocument/2006/relationships/hyperlink" Target="https://doi.org/10.1542/peds.2018-3112" TargetMode="External"/><Relationship Id="rId2" Type="http://schemas.openxmlformats.org/officeDocument/2006/relationships/notesSlide" Target="../notesSlides/notesSlide10.xml"/><Relationship Id="rId1" Type="http://schemas.openxmlformats.org/officeDocument/2006/relationships/slideLayout" Target="../slideLayouts/slideLayout22.xml"/></Relationships>
</file>

<file path=ppt/slides/_rels/slide2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13.png"/></Relationships>
</file>

<file path=ppt/slides/_rels/slide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13.png"/></Relationships>
</file>

<file path=ppt/slides/_rels/slide4.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3.xml"/><Relationship Id="rId1" Type="http://schemas.openxmlformats.org/officeDocument/2006/relationships/slideLayout" Target="../slideLayouts/slideLayout22.xml"/><Relationship Id="rId4" Type="http://schemas.openxmlformats.org/officeDocument/2006/relationships/image" Target="../media/image25.svg"/></Relationships>
</file>

<file path=ppt/slides/_rels/slide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4.xml"/><Relationship Id="rId1" Type="http://schemas.openxmlformats.org/officeDocument/2006/relationships/slideLayout" Target="../slideLayouts/slideLayout22.xml"/><Relationship Id="rId4" Type="http://schemas.openxmlformats.org/officeDocument/2006/relationships/image" Target="../media/image15.svg"/></Relationships>
</file>

<file path=ppt/slides/_rels/slide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5.xml"/><Relationship Id="rId1" Type="http://schemas.openxmlformats.org/officeDocument/2006/relationships/slideLayout" Target="../slideLayouts/slideLayout24.xml"/><Relationship Id="rId4" Type="http://schemas.openxmlformats.org/officeDocument/2006/relationships/image" Target="../media/image17.svg"/></Relationships>
</file>

<file path=ppt/slides/_rels/slide7.xml.rels><?xml version="1.0" encoding="UTF-8" standalone="yes"?>
<Relationships xmlns="http://schemas.openxmlformats.org/package/2006/relationships"><Relationship Id="rId8" Type="http://schemas.openxmlformats.org/officeDocument/2006/relationships/image" Target="../media/image33.svg"/><Relationship Id="rId3" Type="http://schemas.openxmlformats.org/officeDocument/2006/relationships/image" Target="../media/image28.png"/><Relationship Id="rId7" Type="http://schemas.openxmlformats.org/officeDocument/2006/relationships/image" Target="../media/image32.png"/><Relationship Id="rId2" Type="http://schemas.openxmlformats.org/officeDocument/2006/relationships/notesSlide" Target="../notesSlides/notesSlide6.xml"/><Relationship Id="rId1" Type="http://schemas.openxmlformats.org/officeDocument/2006/relationships/slideLayout" Target="../slideLayouts/slideLayout23.xml"/><Relationship Id="rId6" Type="http://schemas.openxmlformats.org/officeDocument/2006/relationships/image" Target="../media/image31.svg"/><Relationship Id="rId5" Type="http://schemas.openxmlformats.org/officeDocument/2006/relationships/image" Target="../media/image30.png"/><Relationship Id="rId10" Type="http://schemas.openxmlformats.org/officeDocument/2006/relationships/image" Target="../media/image35.svg"/><Relationship Id="rId4" Type="http://schemas.openxmlformats.org/officeDocument/2006/relationships/image" Target="../media/image29.svg"/><Relationship Id="rId9" Type="http://schemas.openxmlformats.org/officeDocument/2006/relationships/image" Target="../media/image34.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925319-271B-4696-8FF2-1A68FE00EA08}"/>
              </a:ext>
            </a:extLst>
          </p:cNvPr>
          <p:cNvSpPr>
            <a:spLocks noGrp="1"/>
          </p:cNvSpPr>
          <p:nvPr>
            <p:ph type="ctrTitle"/>
          </p:nvPr>
        </p:nvSpPr>
        <p:spPr>
          <a:xfrm>
            <a:off x="1597891" y="727219"/>
            <a:ext cx="9144000" cy="1126981"/>
          </a:xfrm>
        </p:spPr>
        <p:txBody>
          <a:bodyPr>
            <a:noAutofit/>
          </a:bodyPr>
          <a:lstStyle/>
          <a:p>
            <a:br>
              <a:rPr lang="en-US" sz="4000" u="sng" dirty="0"/>
            </a:br>
            <a:r>
              <a:rPr lang="en-US" sz="4000" u="sng" dirty="0"/>
              <a:t>Pediatric Collaborative Care Behavioral Health Conference 2025-2026</a:t>
            </a:r>
          </a:p>
        </p:txBody>
      </p:sp>
      <p:sp>
        <p:nvSpPr>
          <p:cNvPr id="3" name="Subtitle 2">
            <a:extLst>
              <a:ext uri="{FF2B5EF4-FFF2-40B4-BE49-F238E27FC236}">
                <a16:creationId xmlns:a16="http://schemas.microsoft.com/office/drawing/2014/main" id="{7679383E-2479-4218-8DA4-E51D491EA987}"/>
              </a:ext>
            </a:extLst>
          </p:cNvPr>
          <p:cNvSpPr>
            <a:spLocks noGrp="1"/>
          </p:cNvSpPr>
          <p:nvPr>
            <p:ph type="subTitle" idx="1"/>
          </p:nvPr>
        </p:nvSpPr>
        <p:spPr>
          <a:xfrm>
            <a:off x="1524000" y="2032001"/>
            <a:ext cx="9144000" cy="3417454"/>
          </a:xfrm>
        </p:spPr>
        <p:txBody>
          <a:bodyPr>
            <a:normAutofit/>
          </a:bodyPr>
          <a:lstStyle/>
          <a:p>
            <a:r>
              <a:rPr lang="en-US" sz="3200" b="1" dirty="0"/>
              <a:t>Text: </a:t>
            </a:r>
            <a:r>
              <a:rPr lang="en-US" sz="3200" dirty="0">
                <a:solidFill>
                  <a:srgbClr val="FF0000"/>
                </a:solidFill>
              </a:rPr>
              <a:t>608-260-7097</a:t>
            </a:r>
          </a:p>
          <a:p>
            <a:r>
              <a:rPr lang="en-US" sz="3200" b="1" dirty="0"/>
              <a:t>Code: </a:t>
            </a:r>
            <a:r>
              <a:rPr lang="en-US" sz="3200" dirty="0">
                <a:solidFill>
                  <a:srgbClr val="FF0000"/>
                </a:solidFill>
              </a:rPr>
              <a:t>RUYYAQ</a:t>
            </a:r>
          </a:p>
          <a:p>
            <a:pPr algn="l"/>
            <a:r>
              <a:rPr lang="en-US" dirty="0"/>
              <a:t>Please text to record your attendance and claim credit. Even if you do not need the credit, please text in to record your attendance! </a:t>
            </a:r>
          </a:p>
          <a:p>
            <a:pPr algn="l"/>
            <a:endParaRPr lang="en-US" dirty="0"/>
          </a:p>
          <a:p>
            <a:pPr algn="l"/>
            <a:r>
              <a:rPr lang="en-US" dirty="0"/>
              <a:t>Need support? Email Christina Nygren at </a:t>
            </a:r>
            <a:r>
              <a:rPr lang="en-US" dirty="0">
                <a:hlinkClick r:id="rId3"/>
              </a:rPr>
              <a:t>crnygren@wisc.edu</a:t>
            </a:r>
            <a:endParaRPr lang="en-US" dirty="0"/>
          </a:p>
          <a:p>
            <a:pPr algn="l"/>
            <a:r>
              <a:rPr lang="en-US" dirty="0"/>
              <a:t> </a:t>
            </a:r>
          </a:p>
        </p:txBody>
      </p:sp>
      <p:pic>
        <p:nvPicPr>
          <p:cNvPr id="4" name="Picture 3">
            <a:extLst>
              <a:ext uri="{FF2B5EF4-FFF2-40B4-BE49-F238E27FC236}">
                <a16:creationId xmlns:a16="http://schemas.microsoft.com/office/drawing/2014/main" id="{5F6EB2FD-569B-4530-A172-CCF3A5FF40CE}"/>
              </a:ext>
            </a:extLst>
          </p:cNvPr>
          <p:cNvPicPr>
            <a:picLocks noChangeAspect="1"/>
          </p:cNvPicPr>
          <p:nvPr/>
        </p:nvPicPr>
        <p:blipFill>
          <a:blip r:embed="rId4"/>
          <a:stretch>
            <a:fillRect/>
          </a:stretch>
        </p:blipFill>
        <p:spPr>
          <a:xfrm>
            <a:off x="206158" y="5642191"/>
            <a:ext cx="3997912" cy="995075"/>
          </a:xfrm>
          <a:prstGeom prst="rect">
            <a:avLst/>
          </a:prstGeom>
        </p:spPr>
      </p:pic>
      <p:pic>
        <p:nvPicPr>
          <p:cNvPr id="10" name="Picture 9">
            <a:extLst>
              <a:ext uri="{FF2B5EF4-FFF2-40B4-BE49-F238E27FC236}">
                <a16:creationId xmlns:a16="http://schemas.microsoft.com/office/drawing/2014/main" id="{C4076222-67A0-4837-82EB-76944316CF7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987932" y="5700141"/>
            <a:ext cx="7113522" cy="1012823"/>
          </a:xfrm>
          <a:prstGeom prst="rect">
            <a:avLst/>
          </a:prstGeom>
        </p:spPr>
      </p:pic>
      <p:sp>
        <p:nvSpPr>
          <p:cNvPr id="12" name="TextBox 11">
            <a:extLst>
              <a:ext uri="{FF2B5EF4-FFF2-40B4-BE49-F238E27FC236}">
                <a16:creationId xmlns:a16="http://schemas.microsoft.com/office/drawing/2014/main" id="{1439C735-A8D1-41AA-B38B-A335D1A58E58}"/>
              </a:ext>
            </a:extLst>
          </p:cNvPr>
          <p:cNvSpPr txBox="1"/>
          <p:nvPr/>
        </p:nvSpPr>
        <p:spPr>
          <a:xfrm>
            <a:off x="3326084" y="5758857"/>
            <a:ext cx="5283200" cy="954107"/>
          </a:xfrm>
          <a:prstGeom prst="rect">
            <a:avLst/>
          </a:prstGeom>
          <a:noFill/>
        </p:spPr>
        <p:txBody>
          <a:bodyPr wrap="square" rtlCol="0">
            <a:spAutoFit/>
          </a:bodyPr>
          <a:lstStyle/>
          <a:p>
            <a:pPr algn="ctr"/>
            <a:r>
              <a:rPr lang="en-US" sz="2800" b="1" dirty="0"/>
              <a:t>Text: </a:t>
            </a:r>
            <a:r>
              <a:rPr lang="en-US" sz="2800" b="1" dirty="0">
                <a:solidFill>
                  <a:srgbClr val="FF0000"/>
                </a:solidFill>
              </a:rPr>
              <a:t>608-260-7097</a:t>
            </a:r>
          </a:p>
          <a:p>
            <a:pPr algn="ctr"/>
            <a:r>
              <a:rPr lang="en-US" sz="2800" b="1" dirty="0"/>
              <a:t>Code: </a:t>
            </a:r>
            <a:r>
              <a:rPr lang="en-US" sz="2800" b="1" dirty="0">
                <a:solidFill>
                  <a:srgbClr val="FF0000"/>
                </a:solidFill>
              </a:rPr>
              <a:t>RUYYAQ</a:t>
            </a:r>
          </a:p>
        </p:txBody>
      </p:sp>
    </p:spTree>
    <p:extLst>
      <p:ext uri="{BB962C8B-B14F-4D97-AF65-F5344CB8AC3E}">
        <p14:creationId xmlns:p14="http://schemas.microsoft.com/office/powerpoint/2010/main" val="16874693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4C31B-D841-44C7-70CA-04E25FC316C1}"/>
              </a:ext>
            </a:extLst>
          </p:cNvPr>
          <p:cNvSpPr>
            <a:spLocks noGrp="1"/>
          </p:cNvSpPr>
          <p:nvPr>
            <p:ph type="title"/>
          </p:nvPr>
        </p:nvSpPr>
        <p:spPr>
          <a:xfrm>
            <a:off x="2796872" y="1911096"/>
            <a:ext cx="8944023" cy="2492558"/>
          </a:xfrm>
        </p:spPr>
        <p:txBody>
          <a:bodyPr>
            <a:noAutofit/>
          </a:bodyPr>
          <a:lstStyle/>
          <a:p>
            <a:r>
              <a:rPr lang="en-US" sz="4400" b="0" dirty="0">
                <a:latin typeface="Amasis MT Pro" panose="02040504050005020304" pitchFamily="18" charset="0"/>
              </a:rPr>
              <a:t>In your role, what parenting concerns do you hear most?</a:t>
            </a:r>
          </a:p>
        </p:txBody>
      </p:sp>
    </p:spTree>
    <p:extLst>
      <p:ext uri="{BB962C8B-B14F-4D97-AF65-F5344CB8AC3E}">
        <p14:creationId xmlns:p14="http://schemas.microsoft.com/office/powerpoint/2010/main" val="11696529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59B61E-4E9B-5BA5-507D-84BB6E375D86}"/>
              </a:ext>
            </a:extLst>
          </p:cNvPr>
          <p:cNvSpPr>
            <a:spLocks noGrp="1"/>
          </p:cNvSpPr>
          <p:nvPr>
            <p:ph type="title"/>
          </p:nvPr>
        </p:nvSpPr>
        <p:spPr>
          <a:xfrm>
            <a:off x="1476406" y="206269"/>
            <a:ext cx="9854317" cy="390523"/>
          </a:xfrm>
        </p:spPr>
        <p:txBody>
          <a:bodyPr/>
          <a:lstStyle/>
          <a:p>
            <a:pPr algn="ctr"/>
            <a:r>
              <a:rPr lang="en-US" sz="4800" dirty="0">
                <a:solidFill>
                  <a:schemeClr val="accent1">
                    <a:lumMod val="75000"/>
                  </a:schemeClr>
                </a:solidFill>
                <a:latin typeface="+mj-lt"/>
              </a:rPr>
              <a:t>Common Problems to Address in a Visit</a:t>
            </a:r>
          </a:p>
        </p:txBody>
      </p:sp>
      <p:sp>
        <p:nvSpPr>
          <p:cNvPr id="7" name="Content Placeholder 4">
            <a:extLst>
              <a:ext uri="{FF2B5EF4-FFF2-40B4-BE49-F238E27FC236}">
                <a16:creationId xmlns:a16="http://schemas.microsoft.com/office/drawing/2014/main" id="{5769E8A9-71C6-443D-E915-A9E8781B0C33}"/>
              </a:ext>
            </a:extLst>
          </p:cNvPr>
          <p:cNvSpPr txBox="1">
            <a:spLocks/>
          </p:cNvSpPr>
          <p:nvPr/>
        </p:nvSpPr>
        <p:spPr>
          <a:xfrm>
            <a:off x="1081908" y="1656282"/>
            <a:ext cx="10291052" cy="4307435"/>
          </a:xfrm>
          <a:prstGeom prst="rect">
            <a:avLst/>
          </a:prstGeom>
        </p:spPr>
        <p:txBody>
          <a:bodyPr vert="horz" lIns="0" tIns="0" rIns="91440" bIns="0" rtlCol="0">
            <a:normAutofit/>
          </a:bodyPr>
          <a:lstStyle>
            <a:lvl1pPr marL="571500" indent="-571500" algn="l" defTabSz="914400" rtl="0" eaLnBrk="1" fontAlgn="ctr" latinLnBrk="0" hangingPunct="1">
              <a:lnSpc>
                <a:spcPct val="112000"/>
              </a:lnSpc>
              <a:spcBef>
                <a:spcPts val="0"/>
              </a:spcBef>
              <a:spcAft>
                <a:spcPts val="600"/>
              </a:spcAft>
              <a:buClr>
                <a:schemeClr val="accent1"/>
              </a:buClr>
              <a:buSzPct val="140000"/>
              <a:buFont typeface="Arial" panose="020B0604020202020204" pitchFamily="34" charset="0"/>
              <a:buChar char="•"/>
              <a:defRPr sz="3600" b="1" i="0" kern="1200">
                <a:solidFill>
                  <a:schemeClr val="tx1">
                    <a:lumMod val="90000"/>
                    <a:lumOff val="10000"/>
                  </a:schemeClr>
                </a:solidFill>
                <a:latin typeface="Metropolis Light" pitchFamily="2" charset="77"/>
                <a:ea typeface="+mn-ea"/>
                <a:cs typeface="+mn-cs"/>
              </a:defRPr>
            </a:lvl1pPr>
            <a:lvl2pPr marL="788670" indent="-514350" algn="l" defTabSz="914400" rtl="0" eaLnBrk="1" latinLnBrk="0" hangingPunct="1">
              <a:lnSpc>
                <a:spcPct val="112000"/>
              </a:lnSpc>
              <a:spcBef>
                <a:spcPts val="500"/>
              </a:spcBef>
              <a:buClr>
                <a:schemeClr val="accent1"/>
              </a:buClr>
              <a:buSzPct val="120000"/>
              <a:buFont typeface="Arial" panose="020B0604020202020204" pitchFamily="34" charset="0"/>
              <a:buChar char="•"/>
              <a:defRPr sz="3200" b="0" i="0" kern="1200">
                <a:solidFill>
                  <a:schemeClr val="tx1">
                    <a:lumMod val="90000"/>
                    <a:lumOff val="10000"/>
                  </a:schemeClr>
                </a:solidFill>
                <a:latin typeface="Metropolis Light" pitchFamily="2" charset="77"/>
                <a:ea typeface="+mn-ea"/>
                <a:cs typeface="+mn-cs"/>
              </a:defRPr>
            </a:lvl2pPr>
            <a:lvl3pPr marL="914400" indent="-365760" algn="l" defTabSz="914400" rtl="0" eaLnBrk="1" latinLnBrk="0" hangingPunct="1">
              <a:lnSpc>
                <a:spcPct val="112000"/>
              </a:lnSpc>
              <a:spcBef>
                <a:spcPts val="500"/>
              </a:spcBef>
              <a:buClr>
                <a:schemeClr val="accent1"/>
              </a:buClr>
              <a:buSzPct val="120000"/>
              <a:buFont typeface="Arial" panose="020B0604020202020204" pitchFamily="34" charset="0"/>
              <a:buChar char="•"/>
              <a:defRPr sz="2200" b="0" i="0" kern="1200">
                <a:solidFill>
                  <a:schemeClr val="tx1">
                    <a:lumMod val="90000"/>
                    <a:lumOff val="10000"/>
                  </a:schemeClr>
                </a:solidFill>
                <a:latin typeface="Metropolis Light" pitchFamily="2" charset="77"/>
                <a:ea typeface="+mn-ea"/>
                <a:cs typeface="+mn-cs"/>
              </a:defRPr>
            </a:lvl3pPr>
            <a:lvl4pPr marL="1074420" indent="-342900" algn="l" defTabSz="914400" rtl="0" eaLnBrk="1" latinLnBrk="0" hangingPunct="1">
              <a:lnSpc>
                <a:spcPct val="112000"/>
              </a:lnSpc>
              <a:spcBef>
                <a:spcPts val="500"/>
              </a:spcBef>
              <a:buClr>
                <a:schemeClr val="accent1"/>
              </a:buClr>
              <a:buSzPct val="120000"/>
              <a:buFont typeface="Arial" panose="020B0604020202020204" pitchFamily="34" charset="0"/>
              <a:buChar char="•"/>
              <a:defRPr sz="1800" b="0" i="0" kern="1200">
                <a:solidFill>
                  <a:schemeClr val="tx1">
                    <a:lumMod val="90000"/>
                    <a:lumOff val="10000"/>
                  </a:schemeClr>
                </a:solidFill>
                <a:latin typeface="Metropolis Light" pitchFamily="2" charset="77"/>
                <a:ea typeface="+mn-ea"/>
                <a:cs typeface="+mn-cs"/>
              </a:defRPr>
            </a:lvl4pPr>
            <a:lvl5pPr marL="1257300" indent="-292608" algn="l" defTabSz="914400" rtl="0" eaLnBrk="1" latinLnBrk="0" hangingPunct="1">
              <a:lnSpc>
                <a:spcPct val="112000"/>
              </a:lnSpc>
              <a:spcBef>
                <a:spcPts val="500"/>
              </a:spcBef>
              <a:buClr>
                <a:schemeClr val="accent1"/>
              </a:buClr>
              <a:buSzPct val="120000"/>
              <a:buFont typeface="Arial" panose="020B0604020202020204" pitchFamily="34" charset="0"/>
              <a:buChar char="•"/>
              <a:defRPr sz="1800" b="0" i="0" kern="1200">
                <a:solidFill>
                  <a:schemeClr val="tx1">
                    <a:lumMod val="90000"/>
                    <a:lumOff val="10000"/>
                  </a:schemeClr>
                </a:solidFill>
                <a:latin typeface="Metropolis Light" pitchFamily="2" charset="77"/>
                <a:ea typeface="+mn-ea"/>
                <a:cs typeface="+mn-cs"/>
              </a:defRPr>
            </a:lvl5pPr>
            <a:lvl6pPr marL="1440180" indent="-292608" algn="l" defTabSz="914400" rtl="0" eaLnBrk="1" latinLnBrk="0" hangingPunct="1">
              <a:lnSpc>
                <a:spcPct val="90000"/>
              </a:lnSpc>
              <a:spcBef>
                <a:spcPts val="600"/>
              </a:spcBef>
              <a:buClr>
                <a:schemeClr val="accent1"/>
              </a:buClr>
              <a:buSzPct val="120000"/>
              <a:buFont typeface="Arial" panose="020B0604020202020204" pitchFamily="34" charset="0"/>
              <a:buChar char="•"/>
              <a:defRPr sz="1800" b="0" i="0" kern="1200">
                <a:solidFill>
                  <a:schemeClr val="tx1">
                    <a:lumMod val="90000"/>
                    <a:lumOff val="10000"/>
                  </a:schemeClr>
                </a:solidFill>
                <a:latin typeface="Metropolis Light" pitchFamily="2" charset="77"/>
                <a:ea typeface="+mn-ea"/>
                <a:cs typeface="+mn-cs"/>
              </a:defRPr>
            </a:lvl6pPr>
            <a:lvl7pPr marL="1623060" indent="-292608" algn="l" defTabSz="914400" rtl="0" eaLnBrk="1" latinLnBrk="0" hangingPunct="1">
              <a:lnSpc>
                <a:spcPct val="90000"/>
              </a:lnSpc>
              <a:spcBef>
                <a:spcPts val="500"/>
              </a:spcBef>
              <a:buClr>
                <a:schemeClr val="accent1"/>
              </a:buClr>
              <a:buSzPct val="120000"/>
              <a:buFont typeface="Arial" panose="020B0604020202020204" pitchFamily="34" charset="0"/>
              <a:buChar char="•"/>
              <a:defRPr sz="1800" b="0" i="0" kern="1200">
                <a:solidFill>
                  <a:schemeClr val="tx1">
                    <a:lumMod val="90000"/>
                    <a:lumOff val="10000"/>
                  </a:schemeClr>
                </a:solidFill>
                <a:latin typeface="Metropolis Light" pitchFamily="2" charset="77"/>
                <a:ea typeface="+mn-ea"/>
                <a:cs typeface="+mn-cs"/>
              </a:defRPr>
            </a:lvl7pPr>
            <a:lvl8pPr marL="1897380" indent="-292608" algn="l" defTabSz="914400" rtl="0" eaLnBrk="1" latinLnBrk="0" hangingPunct="1">
              <a:lnSpc>
                <a:spcPct val="90000"/>
              </a:lnSpc>
              <a:spcBef>
                <a:spcPts val="500"/>
              </a:spcBef>
              <a:buClr>
                <a:schemeClr val="accent1"/>
              </a:buClr>
              <a:buSzPct val="120000"/>
              <a:buFont typeface="Arial" panose="020B0604020202020204" pitchFamily="34" charset="0"/>
              <a:buChar char="•"/>
              <a:defRPr sz="1800" b="0" i="0" kern="1200">
                <a:solidFill>
                  <a:schemeClr val="tx1">
                    <a:lumMod val="90000"/>
                    <a:lumOff val="10000"/>
                  </a:schemeClr>
                </a:solidFill>
                <a:latin typeface="Metropolis Light" pitchFamily="2" charset="77"/>
                <a:ea typeface="+mn-ea"/>
                <a:cs typeface="+mn-cs"/>
              </a:defRPr>
            </a:lvl8pPr>
            <a:lvl9pPr marL="2171700" indent="-292608" algn="l" defTabSz="914400" rtl="0" eaLnBrk="1" latinLnBrk="0" hangingPunct="1">
              <a:lnSpc>
                <a:spcPct val="90000"/>
              </a:lnSpc>
              <a:spcBef>
                <a:spcPts val="500"/>
              </a:spcBef>
              <a:buClr>
                <a:schemeClr val="accent1"/>
              </a:buClr>
              <a:buSzPct val="120000"/>
              <a:buFont typeface="Arial" panose="020B0604020202020204" pitchFamily="34" charset="0"/>
              <a:buChar char="•"/>
              <a:defRPr sz="1800" b="0" i="0" kern="1200">
                <a:solidFill>
                  <a:schemeClr val="tx1">
                    <a:lumMod val="90000"/>
                    <a:lumOff val="10000"/>
                  </a:schemeClr>
                </a:solidFill>
                <a:latin typeface="Metropolis Light" pitchFamily="2" charset="77"/>
                <a:ea typeface="+mn-ea"/>
                <a:cs typeface="+mn-cs"/>
              </a:defRPr>
            </a:lvl9pPr>
          </a:lstStyle>
          <a:p>
            <a:r>
              <a:rPr lang="en-US" sz="2800" dirty="0"/>
              <a:t>Tantrums</a:t>
            </a:r>
          </a:p>
          <a:p>
            <a:r>
              <a:rPr lang="en-US" sz="2800" dirty="0"/>
              <a:t>Sleep issues</a:t>
            </a:r>
          </a:p>
          <a:p>
            <a:r>
              <a:rPr lang="en-US" sz="2800" dirty="0"/>
              <a:t>Discipline and limit setting</a:t>
            </a:r>
          </a:p>
          <a:p>
            <a:r>
              <a:rPr lang="en-US" sz="2800" dirty="0"/>
              <a:t>Screen time</a:t>
            </a:r>
          </a:p>
          <a:p>
            <a:r>
              <a:rPr lang="en-US" sz="2800" dirty="0"/>
              <a:t>Sibling Rivalry</a:t>
            </a:r>
          </a:p>
          <a:p>
            <a:r>
              <a:rPr lang="en-US" sz="2800" dirty="0"/>
              <a:t>Parental Stress</a:t>
            </a:r>
          </a:p>
          <a:p>
            <a:endParaRPr lang="en-US" sz="2800" dirty="0"/>
          </a:p>
          <a:p>
            <a:endParaRPr lang="en-US" sz="2800" dirty="0"/>
          </a:p>
        </p:txBody>
      </p:sp>
      <p:sp>
        <p:nvSpPr>
          <p:cNvPr id="4" name="TextBox 3">
            <a:extLst>
              <a:ext uri="{FF2B5EF4-FFF2-40B4-BE49-F238E27FC236}">
                <a16:creationId xmlns:a16="http://schemas.microsoft.com/office/drawing/2014/main" id="{31D85B8D-13C2-C258-74A1-CED64936B1BF}"/>
              </a:ext>
            </a:extLst>
          </p:cNvPr>
          <p:cNvSpPr txBox="1"/>
          <p:nvPr/>
        </p:nvSpPr>
        <p:spPr>
          <a:xfrm>
            <a:off x="5932714" y="5386775"/>
            <a:ext cx="5050972" cy="954107"/>
          </a:xfrm>
          <a:prstGeom prst="rect">
            <a:avLst/>
          </a:prstGeom>
          <a:noFill/>
        </p:spPr>
        <p:txBody>
          <a:bodyPr wrap="square">
            <a:spAutoFit/>
          </a:bodyPr>
          <a:lstStyle/>
          <a:p>
            <a:r>
              <a:rPr lang="en-US" sz="2800" dirty="0">
                <a:solidFill>
                  <a:schemeClr val="accent1">
                    <a:lumMod val="75000"/>
                  </a:schemeClr>
                </a:solidFill>
                <a:latin typeface="+mj-lt"/>
              </a:rPr>
              <a:t>Drop in the chat which concerns you see most…</a:t>
            </a:r>
            <a:endParaRPr lang="en-US" sz="2800" dirty="0"/>
          </a:p>
        </p:txBody>
      </p:sp>
    </p:spTree>
    <p:extLst>
      <p:ext uri="{BB962C8B-B14F-4D97-AF65-F5344CB8AC3E}">
        <p14:creationId xmlns:p14="http://schemas.microsoft.com/office/powerpoint/2010/main" val="23760323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59B61E-4E9B-5BA5-507D-84BB6E375D86}"/>
              </a:ext>
            </a:extLst>
          </p:cNvPr>
          <p:cNvSpPr>
            <a:spLocks noGrp="1"/>
          </p:cNvSpPr>
          <p:nvPr>
            <p:ph type="title"/>
          </p:nvPr>
        </p:nvSpPr>
        <p:spPr>
          <a:xfrm>
            <a:off x="2173093" y="485886"/>
            <a:ext cx="9854317" cy="390523"/>
          </a:xfrm>
        </p:spPr>
        <p:txBody>
          <a:bodyPr/>
          <a:lstStyle/>
          <a:p>
            <a:r>
              <a:rPr lang="en-US" sz="4000" dirty="0">
                <a:solidFill>
                  <a:schemeClr val="accent1">
                    <a:lumMod val="75000"/>
                  </a:schemeClr>
                </a:solidFill>
                <a:latin typeface="+mj-lt"/>
              </a:rPr>
              <a:t>What is parenting stress and why does it matter? </a:t>
            </a:r>
          </a:p>
        </p:txBody>
      </p:sp>
      <p:sp>
        <p:nvSpPr>
          <p:cNvPr id="3" name="Content Placeholder 2">
            <a:extLst>
              <a:ext uri="{FF2B5EF4-FFF2-40B4-BE49-F238E27FC236}">
                <a16:creationId xmlns:a16="http://schemas.microsoft.com/office/drawing/2014/main" id="{66BBB5A7-B795-2485-6AD9-929F6F325A00}"/>
              </a:ext>
            </a:extLst>
          </p:cNvPr>
          <p:cNvSpPr>
            <a:spLocks noGrp="1"/>
          </p:cNvSpPr>
          <p:nvPr>
            <p:ph idx="1"/>
          </p:nvPr>
        </p:nvSpPr>
        <p:spPr>
          <a:xfrm>
            <a:off x="1726778" y="1869417"/>
            <a:ext cx="9854317" cy="4307435"/>
          </a:xfrm>
        </p:spPr>
        <p:txBody>
          <a:bodyPr>
            <a:normAutofit fontScale="92500" lnSpcReduction="10000"/>
          </a:bodyPr>
          <a:lstStyle/>
          <a:p>
            <a:r>
              <a:rPr lang="en-US" sz="2400" dirty="0">
                <a:latin typeface="Arial" panose="020B0604020202020204" pitchFamily="34" charset="0"/>
              </a:rPr>
              <a:t>63 million parents </a:t>
            </a:r>
            <a:r>
              <a:rPr lang="en-US" sz="2400" b="0" dirty="0">
                <a:latin typeface="Arial" panose="020B0604020202020204" pitchFamily="34" charset="0"/>
              </a:rPr>
              <a:t>with children under the age of 18 in the United States (U.S. Surgeon General, 2024)</a:t>
            </a:r>
          </a:p>
          <a:p>
            <a:r>
              <a:rPr lang="en-US" sz="2400" b="0" dirty="0">
                <a:latin typeface="Arial" panose="020B0604020202020204" pitchFamily="34" charset="0"/>
              </a:rPr>
              <a:t>Parental Isolation/ loneliness and technology use are 2 common factors to parental stress (U.S. Surgeon General, 2024)</a:t>
            </a:r>
          </a:p>
          <a:p>
            <a:r>
              <a:rPr lang="en-US" sz="2400" b="0" dirty="0">
                <a:latin typeface="Arial" panose="020B0604020202020204" pitchFamily="34" charset="0"/>
              </a:rPr>
              <a:t>There are so many resources that tell parents how or what to do, or they shame them if they choose to do something different. There are many ways to be a </a:t>
            </a:r>
            <a:r>
              <a:rPr lang="en-US" sz="2400" dirty="0">
                <a:latin typeface="Arial" panose="020B0604020202020204" pitchFamily="34" charset="0"/>
              </a:rPr>
              <a:t>good enough </a:t>
            </a:r>
            <a:r>
              <a:rPr lang="en-US" sz="2400" b="0" dirty="0">
                <a:latin typeface="Arial" panose="020B0604020202020204" pitchFamily="34" charset="0"/>
              </a:rPr>
              <a:t>parent (Winnicott, 1953) </a:t>
            </a:r>
          </a:p>
          <a:p>
            <a:r>
              <a:rPr lang="en-US" sz="2400" b="0" dirty="0">
                <a:latin typeface="Arial" panose="020B0604020202020204" pitchFamily="34" charset="0"/>
              </a:rPr>
              <a:t>Research suggests that parents are more likely to listen to their pediatrician than other professionals when learning effective parenting strategies and when reconsidering corporal punishment (Sege &amp; Siegel, 2018)</a:t>
            </a:r>
          </a:p>
          <a:p>
            <a:endParaRPr lang="en-US" sz="2400" b="0" dirty="0">
              <a:latin typeface="Arial" panose="020B0604020202020204" pitchFamily="34" charset="0"/>
            </a:endParaRPr>
          </a:p>
          <a:p>
            <a:endParaRPr lang="en-US" sz="1800" b="0" dirty="0">
              <a:latin typeface="Arial" panose="020B0604020202020204" pitchFamily="34" charset="0"/>
            </a:endParaRPr>
          </a:p>
        </p:txBody>
      </p:sp>
      <p:pic>
        <p:nvPicPr>
          <p:cNvPr id="7" name="Graphic 6" descr="Man changing baby with solid fill">
            <a:extLst>
              <a:ext uri="{FF2B5EF4-FFF2-40B4-BE49-F238E27FC236}">
                <a16:creationId xmlns:a16="http://schemas.microsoft.com/office/drawing/2014/main" id="{B07FA13B-FAE4-794F-6A62-C0711654E4DB}"/>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53705" y="4941236"/>
            <a:ext cx="1235616" cy="1235616"/>
          </a:xfrm>
          <a:prstGeom prst="rect">
            <a:avLst/>
          </a:prstGeom>
        </p:spPr>
      </p:pic>
    </p:spTree>
    <p:extLst>
      <p:ext uri="{BB962C8B-B14F-4D97-AF65-F5344CB8AC3E}">
        <p14:creationId xmlns:p14="http://schemas.microsoft.com/office/powerpoint/2010/main" val="1344476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59B61E-4E9B-5BA5-507D-84BB6E375D86}"/>
              </a:ext>
            </a:extLst>
          </p:cNvPr>
          <p:cNvSpPr>
            <a:spLocks noGrp="1"/>
          </p:cNvSpPr>
          <p:nvPr>
            <p:ph type="title"/>
          </p:nvPr>
        </p:nvSpPr>
        <p:spPr>
          <a:xfrm>
            <a:off x="1476406" y="206269"/>
            <a:ext cx="9854317" cy="390523"/>
          </a:xfrm>
        </p:spPr>
        <p:txBody>
          <a:bodyPr/>
          <a:lstStyle/>
          <a:p>
            <a:pPr algn="ctr"/>
            <a:r>
              <a:rPr lang="en-US" sz="4000" dirty="0">
                <a:solidFill>
                  <a:schemeClr val="accent1">
                    <a:lumMod val="75000"/>
                  </a:schemeClr>
                </a:solidFill>
                <a:latin typeface="+mj-lt"/>
              </a:rPr>
              <a:t>What is the parenting stress?</a:t>
            </a:r>
            <a:br>
              <a:rPr lang="en-US" sz="4000" dirty="0">
                <a:solidFill>
                  <a:schemeClr val="accent1">
                    <a:lumMod val="75000"/>
                  </a:schemeClr>
                </a:solidFill>
                <a:latin typeface="+mj-lt"/>
              </a:rPr>
            </a:br>
            <a:r>
              <a:rPr lang="en-US" sz="2800" dirty="0">
                <a:solidFill>
                  <a:schemeClr val="accent1">
                    <a:lumMod val="75000"/>
                  </a:schemeClr>
                </a:solidFill>
                <a:latin typeface="+mj-lt"/>
              </a:rPr>
              <a:t>Parenting Stress Index-4</a:t>
            </a:r>
            <a:endParaRPr lang="en-US" sz="4000" dirty="0">
              <a:solidFill>
                <a:schemeClr val="accent1">
                  <a:lumMod val="75000"/>
                </a:schemeClr>
              </a:solidFill>
              <a:latin typeface="+mj-lt"/>
            </a:endParaRPr>
          </a:p>
        </p:txBody>
      </p:sp>
      <p:sp>
        <p:nvSpPr>
          <p:cNvPr id="5" name="Content Placeholder 4">
            <a:extLst>
              <a:ext uri="{FF2B5EF4-FFF2-40B4-BE49-F238E27FC236}">
                <a16:creationId xmlns:a16="http://schemas.microsoft.com/office/drawing/2014/main" id="{DB13000E-3B0F-DC96-0B77-4FEF11A32526}"/>
              </a:ext>
            </a:extLst>
          </p:cNvPr>
          <p:cNvSpPr>
            <a:spLocks noGrp="1"/>
          </p:cNvSpPr>
          <p:nvPr>
            <p:ph idx="1"/>
          </p:nvPr>
        </p:nvSpPr>
        <p:spPr>
          <a:xfrm>
            <a:off x="587829" y="1477151"/>
            <a:ext cx="5508171" cy="4307435"/>
          </a:xfrm>
        </p:spPr>
        <p:txBody>
          <a:bodyPr>
            <a:normAutofit lnSpcReduction="10000"/>
          </a:bodyPr>
          <a:lstStyle/>
          <a:p>
            <a:pPr marL="0" indent="0" algn="ctr">
              <a:buNone/>
            </a:pPr>
            <a:r>
              <a:rPr lang="en-US" dirty="0"/>
              <a:t>Child Focused Domain</a:t>
            </a:r>
          </a:p>
          <a:p>
            <a:r>
              <a:rPr lang="en-US" sz="2800" dirty="0"/>
              <a:t>Adaptability</a:t>
            </a:r>
          </a:p>
          <a:p>
            <a:r>
              <a:rPr lang="en-US" sz="2800" dirty="0"/>
              <a:t>Acceptability</a:t>
            </a:r>
          </a:p>
          <a:p>
            <a:r>
              <a:rPr lang="en-US" sz="2800" dirty="0"/>
              <a:t>Demandingness </a:t>
            </a:r>
          </a:p>
          <a:p>
            <a:r>
              <a:rPr lang="en-US" sz="2800" dirty="0"/>
              <a:t>Mood</a:t>
            </a:r>
          </a:p>
          <a:p>
            <a:r>
              <a:rPr lang="en-US" sz="2800" dirty="0"/>
              <a:t>Distractibility/ Hyperactivity</a:t>
            </a:r>
          </a:p>
          <a:p>
            <a:r>
              <a:rPr lang="en-US" sz="2800" dirty="0"/>
              <a:t>Reinforces Parent</a:t>
            </a:r>
          </a:p>
        </p:txBody>
      </p:sp>
      <p:sp>
        <p:nvSpPr>
          <p:cNvPr id="7" name="Content Placeholder 4">
            <a:extLst>
              <a:ext uri="{FF2B5EF4-FFF2-40B4-BE49-F238E27FC236}">
                <a16:creationId xmlns:a16="http://schemas.microsoft.com/office/drawing/2014/main" id="{5769E8A9-71C6-443D-E915-A9E8781B0C33}"/>
              </a:ext>
            </a:extLst>
          </p:cNvPr>
          <p:cNvSpPr txBox="1">
            <a:spLocks/>
          </p:cNvSpPr>
          <p:nvPr/>
        </p:nvSpPr>
        <p:spPr>
          <a:xfrm>
            <a:off x="6153193" y="1477151"/>
            <a:ext cx="5363893" cy="4307435"/>
          </a:xfrm>
          <a:prstGeom prst="rect">
            <a:avLst/>
          </a:prstGeom>
        </p:spPr>
        <p:txBody>
          <a:bodyPr vert="horz" lIns="0" tIns="0" rIns="91440" bIns="0" rtlCol="0">
            <a:normAutofit fontScale="92500" lnSpcReduction="10000"/>
          </a:bodyPr>
          <a:lstStyle>
            <a:lvl1pPr marL="571500" indent="-571500" algn="l" defTabSz="914400" rtl="0" eaLnBrk="1" fontAlgn="ctr" latinLnBrk="0" hangingPunct="1">
              <a:lnSpc>
                <a:spcPct val="112000"/>
              </a:lnSpc>
              <a:spcBef>
                <a:spcPts val="0"/>
              </a:spcBef>
              <a:spcAft>
                <a:spcPts val="600"/>
              </a:spcAft>
              <a:buClr>
                <a:schemeClr val="accent1"/>
              </a:buClr>
              <a:buSzPct val="140000"/>
              <a:buFont typeface="Arial" panose="020B0604020202020204" pitchFamily="34" charset="0"/>
              <a:buChar char="•"/>
              <a:defRPr sz="3600" b="1" i="0" kern="1200">
                <a:solidFill>
                  <a:schemeClr val="tx1">
                    <a:lumMod val="90000"/>
                    <a:lumOff val="10000"/>
                  </a:schemeClr>
                </a:solidFill>
                <a:latin typeface="Metropolis Light" pitchFamily="2" charset="77"/>
                <a:ea typeface="+mn-ea"/>
                <a:cs typeface="+mn-cs"/>
              </a:defRPr>
            </a:lvl1pPr>
            <a:lvl2pPr marL="788670" indent="-514350" algn="l" defTabSz="914400" rtl="0" eaLnBrk="1" latinLnBrk="0" hangingPunct="1">
              <a:lnSpc>
                <a:spcPct val="112000"/>
              </a:lnSpc>
              <a:spcBef>
                <a:spcPts val="500"/>
              </a:spcBef>
              <a:buClr>
                <a:schemeClr val="accent1"/>
              </a:buClr>
              <a:buSzPct val="120000"/>
              <a:buFont typeface="Arial" panose="020B0604020202020204" pitchFamily="34" charset="0"/>
              <a:buChar char="•"/>
              <a:defRPr sz="3200" b="0" i="0" kern="1200">
                <a:solidFill>
                  <a:schemeClr val="tx1">
                    <a:lumMod val="90000"/>
                    <a:lumOff val="10000"/>
                  </a:schemeClr>
                </a:solidFill>
                <a:latin typeface="Metropolis Light" pitchFamily="2" charset="77"/>
                <a:ea typeface="+mn-ea"/>
                <a:cs typeface="+mn-cs"/>
              </a:defRPr>
            </a:lvl2pPr>
            <a:lvl3pPr marL="914400" indent="-365760" algn="l" defTabSz="914400" rtl="0" eaLnBrk="1" latinLnBrk="0" hangingPunct="1">
              <a:lnSpc>
                <a:spcPct val="112000"/>
              </a:lnSpc>
              <a:spcBef>
                <a:spcPts val="500"/>
              </a:spcBef>
              <a:buClr>
                <a:schemeClr val="accent1"/>
              </a:buClr>
              <a:buSzPct val="120000"/>
              <a:buFont typeface="Arial" panose="020B0604020202020204" pitchFamily="34" charset="0"/>
              <a:buChar char="•"/>
              <a:defRPr sz="2200" b="0" i="0" kern="1200">
                <a:solidFill>
                  <a:schemeClr val="tx1">
                    <a:lumMod val="90000"/>
                    <a:lumOff val="10000"/>
                  </a:schemeClr>
                </a:solidFill>
                <a:latin typeface="Metropolis Light" pitchFamily="2" charset="77"/>
                <a:ea typeface="+mn-ea"/>
                <a:cs typeface="+mn-cs"/>
              </a:defRPr>
            </a:lvl3pPr>
            <a:lvl4pPr marL="1074420" indent="-342900" algn="l" defTabSz="914400" rtl="0" eaLnBrk="1" latinLnBrk="0" hangingPunct="1">
              <a:lnSpc>
                <a:spcPct val="112000"/>
              </a:lnSpc>
              <a:spcBef>
                <a:spcPts val="500"/>
              </a:spcBef>
              <a:buClr>
                <a:schemeClr val="accent1"/>
              </a:buClr>
              <a:buSzPct val="120000"/>
              <a:buFont typeface="Arial" panose="020B0604020202020204" pitchFamily="34" charset="0"/>
              <a:buChar char="•"/>
              <a:defRPr sz="1800" b="0" i="0" kern="1200">
                <a:solidFill>
                  <a:schemeClr val="tx1">
                    <a:lumMod val="90000"/>
                    <a:lumOff val="10000"/>
                  </a:schemeClr>
                </a:solidFill>
                <a:latin typeface="Metropolis Light" pitchFamily="2" charset="77"/>
                <a:ea typeface="+mn-ea"/>
                <a:cs typeface="+mn-cs"/>
              </a:defRPr>
            </a:lvl4pPr>
            <a:lvl5pPr marL="1257300" indent="-292608" algn="l" defTabSz="914400" rtl="0" eaLnBrk="1" latinLnBrk="0" hangingPunct="1">
              <a:lnSpc>
                <a:spcPct val="112000"/>
              </a:lnSpc>
              <a:spcBef>
                <a:spcPts val="500"/>
              </a:spcBef>
              <a:buClr>
                <a:schemeClr val="accent1"/>
              </a:buClr>
              <a:buSzPct val="120000"/>
              <a:buFont typeface="Arial" panose="020B0604020202020204" pitchFamily="34" charset="0"/>
              <a:buChar char="•"/>
              <a:defRPr sz="1800" b="0" i="0" kern="1200">
                <a:solidFill>
                  <a:schemeClr val="tx1">
                    <a:lumMod val="90000"/>
                    <a:lumOff val="10000"/>
                  </a:schemeClr>
                </a:solidFill>
                <a:latin typeface="Metropolis Light" pitchFamily="2" charset="77"/>
                <a:ea typeface="+mn-ea"/>
                <a:cs typeface="+mn-cs"/>
              </a:defRPr>
            </a:lvl5pPr>
            <a:lvl6pPr marL="1440180" indent="-292608" algn="l" defTabSz="914400" rtl="0" eaLnBrk="1" latinLnBrk="0" hangingPunct="1">
              <a:lnSpc>
                <a:spcPct val="90000"/>
              </a:lnSpc>
              <a:spcBef>
                <a:spcPts val="600"/>
              </a:spcBef>
              <a:buClr>
                <a:schemeClr val="accent1"/>
              </a:buClr>
              <a:buSzPct val="120000"/>
              <a:buFont typeface="Arial" panose="020B0604020202020204" pitchFamily="34" charset="0"/>
              <a:buChar char="•"/>
              <a:defRPr sz="1800" b="0" i="0" kern="1200">
                <a:solidFill>
                  <a:schemeClr val="tx1">
                    <a:lumMod val="90000"/>
                    <a:lumOff val="10000"/>
                  </a:schemeClr>
                </a:solidFill>
                <a:latin typeface="Metropolis Light" pitchFamily="2" charset="77"/>
                <a:ea typeface="+mn-ea"/>
                <a:cs typeface="+mn-cs"/>
              </a:defRPr>
            </a:lvl6pPr>
            <a:lvl7pPr marL="1623060" indent="-292608" algn="l" defTabSz="914400" rtl="0" eaLnBrk="1" latinLnBrk="0" hangingPunct="1">
              <a:lnSpc>
                <a:spcPct val="90000"/>
              </a:lnSpc>
              <a:spcBef>
                <a:spcPts val="500"/>
              </a:spcBef>
              <a:buClr>
                <a:schemeClr val="accent1"/>
              </a:buClr>
              <a:buSzPct val="120000"/>
              <a:buFont typeface="Arial" panose="020B0604020202020204" pitchFamily="34" charset="0"/>
              <a:buChar char="•"/>
              <a:defRPr sz="1800" b="0" i="0" kern="1200">
                <a:solidFill>
                  <a:schemeClr val="tx1">
                    <a:lumMod val="90000"/>
                    <a:lumOff val="10000"/>
                  </a:schemeClr>
                </a:solidFill>
                <a:latin typeface="Metropolis Light" pitchFamily="2" charset="77"/>
                <a:ea typeface="+mn-ea"/>
                <a:cs typeface="+mn-cs"/>
              </a:defRPr>
            </a:lvl7pPr>
            <a:lvl8pPr marL="1897380" indent="-292608" algn="l" defTabSz="914400" rtl="0" eaLnBrk="1" latinLnBrk="0" hangingPunct="1">
              <a:lnSpc>
                <a:spcPct val="90000"/>
              </a:lnSpc>
              <a:spcBef>
                <a:spcPts val="500"/>
              </a:spcBef>
              <a:buClr>
                <a:schemeClr val="accent1"/>
              </a:buClr>
              <a:buSzPct val="120000"/>
              <a:buFont typeface="Arial" panose="020B0604020202020204" pitchFamily="34" charset="0"/>
              <a:buChar char="•"/>
              <a:defRPr sz="1800" b="0" i="0" kern="1200">
                <a:solidFill>
                  <a:schemeClr val="tx1">
                    <a:lumMod val="90000"/>
                    <a:lumOff val="10000"/>
                  </a:schemeClr>
                </a:solidFill>
                <a:latin typeface="Metropolis Light" pitchFamily="2" charset="77"/>
                <a:ea typeface="+mn-ea"/>
                <a:cs typeface="+mn-cs"/>
              </a:defRPr>
            </a:lvl8pPr>
            <a:lvl9pPr marL="2171700" indent="-292608" algn="l" defTabSz="914400" rtl="0" eaLnBrk="1" latinLnBrk="0" hangingPunct="1">
              <a:lnSpc>
                <a:spcPct val="90000"/>
              </a:lnSpc>
              <a:spcBef>
                <a:spcPts val="500"/>
              </a:spcBef>
              <a:buClr>
                <a:schemeClr val="accent1"/>
              </a:buClr>
              <a:buSzPct val="120000"/>
              <a:buFont typeface="Arial" panose="020B0604020202020204" pitchFamily="34" charset="0"/>
              <a:buChar char="•"/>
              <a:defRPr sz="1800" b="0" i="0" kern="1200">
                <a:solidFill>
                  <a:schemeClr val="tx1">
                    <a:lumMod val="90000"/>
                    <a:lumOff val="10000"/>
                  </a:schemeClr>
                </a:solidFill>
                <a:latin typeface="Metropolis Light" pitchFamily="2" charset="77"/>
                <a:ea typeface="+mn-ea"/>
                <a:cs typeface="+mn-cs"/>
              </a:defRPr>
            </a:lvl9pPr>
          </a:lstStyle>
          <a:p>
            <a:pPr marL="0" indent="0" algn="ctr">
              <a:buFont typeface="Arial" panose="020B0604020202020204" pitchFamily="34" charset="0"/>
              <a:buNone/>
            </a:pPr>
            <a:r>
              <a:rPr lang="en-US" dirty="0"/>
              <a:t>Parent Focused Domain</a:t>
            </a:r>
          </a:p>
          <a:p>
            <a:r>
              <a:rPr lang="en-US" sz="2800" dirty="0"/>
              <a:t>Depression</a:t>
            </a:r>
          </a:p>
          <a:p>
            <a:r>
              <a:rPr lang="en-US" sz="2800" dirty="0"/>
              <a:t>Attachment</a:t>
            </a:r>
          </a:p>
          <a:p>
            <a:r>
              <a:rPr lang="en-US" sz="2800" dirty="0"/>
              <a:t>Role Restriction</a:t>
            </a:r>
          </a:p>
          <a:p>
            <a:r>
              <a:rPr lang="en-US" sz="2800" dirty="0"/>
              <a:t>Sense of Competence</a:t>
            </a:r>
          </a:p>
          <a:p>
            <a:r>
              <a:rPr lang="en-US" sz="2800" dirty="0"/>
              <a:t>Social Isolation</a:t>
            </a:r>
          </a:p>
          <a:p>
            <a:r>
              <a:rPr lang="en-US" sz="2800" dirty="0"/>
              <a:t>Relationship with Partner/Spouse</a:t>
            </a:r>
          </a:p>
          <a:p>
            <a:r>
              <a:rPr lang="en-US" sz="2800" dirty="0"/>
              <a:t>Health (Physical)</a:t>
            </a:r>
          </a:p>
        </p:txBody>
      </p:sp>
      <p:sp>
        <p:nvSpPr>
          <p:cNvPr id="9" name="TextBox 8">
            <a:extLst>
              <a:ext uri="{FF2B5EF4-FFF2-40B4-BE49-F238E27FC236}">
                <a16:creationId xmlns:a16="http://schemas.microsoft.com/office/drawing/2014/main" id="{EFFA3666-0A65-DC2A-FDF0-3FD5F04C965E}"/>
              </a:ext>
            </a:extLst>
          </p:cNvPr>
          <p:cNvSpPr txBox="1"/>
          <p:nvPr/>
        </p:nvSpPr>
        <p:spPr>
          <a:xfrm>
            <a:off x="9684215" y="6190066"/>
            <a:ext cx="2351314" cy="461665"/>
          </a:xfrm>
          <a:prstGeom prst="rect">
            <a:avLst/>
          </a:prstGeom>
          <a:noFill/>
        </p:spPr>
        <p:txBody>
          <a:bodyPr wrap="square">
            <a:spAutoFit/>
          </a:bodyPr>
          <a:lstStyle/>
          <a:p>
            <a:r>
              <a:rPr lang="en-US" sz="2400" b="0" dirty="0">
                <a:latin typeface="Arial" panose="020B0604020202020204" pitchFamily="34" charset="0"/>
              </a:rPr>
              <a:t>(Abidin, 2012)</a:t>
            </a:r>
          </a:p>
        </p:txBody>
      </p:sp>
      <p:sp>
        <p:nvSpPr>
          <p:cNvPr id="11" name="TextBox 10">
            <a:extLst>
              <a:ext uri="{FF2B5EF4-FFF2-40B4-BE49-F238E27FC236}">
                <a16:creationId xmlns:a16="http://schemas.microsoft.com/office/drawing/2014/main" id="{A27DBF17-BCF5-0113-FAD8-A4D84CA906DF}"/>
              </a:ext>
            </a:extLst>
          </p:cNvPr>
          <p:cNvSpPr txBox="1"/>
          <p:nvPr/>
        </p:nvSpPr>
        <p:spPr>
          <a:xfrm>
            <a:off x="4539343" y="5897678"/>
            <a:ext cx="2351314" cy="584775"/>
          </a:xfrm>
          <a:prstGeom prst="rect">
            <a:avLst/>
          </a:prstGeom>
          <a:noFill/>
        </p:spPr>
        <p:txBody>
          <a:bodyPr wrap="square">
            <a:spAutoFit/>
          </a:bodyPr>
          <a:lstStyle/>
          <a:p>
            <a:r>
              <a:rPr lang="en-US" sz="3200" dirty="0"/>
              <a:t>Life Stress</a:t>
            </a:r>
          </a:p>
        </p:txBody>
      </p:sp>
    </p:spTree>
    <p:extLst>
      <p:ext uri="{BB962C8B-B14F-4D97-AF65-F5344CB8AC3E}">
        <p14:creationId xmlns:p14="http://schemas.microsoft.com/office/powerpoint/2010/main" val="16726643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6A572E52-F4B1-3F8A-F62C-852CA535076B}"/>
              </a:ext>
            </a:extLst>
          </p:cNvPr>
          <p:cNvGrpSpPr/>
          <p:nvPr/>
        </p:nvGrpSpPr>
        <p:grpSpPr>
          <a:xfrm>
            <a:off x="761998" y="795104"/>
            <a:ext cx="11570813" cy="5355704"/>
            <a:chOff x="8650014" y="5124893"/>
            <a:chExt cx="2658259" cy="1671085"/>
          </a:xfrm>
        </p:grpSpPr>
        <p:sp>
          <p:nvSpPr>
            <p:cNvPr id="5" name="Rectangle 4">
              <a:extLst>
                <a:ext uri="{FF2B5EF4-FFF2-40B4-BE49-F238E27FC236}">
                  <a16:creationId xmlns:a16="http://schemas.microsoft.com/office/drawing/2014/main" id="{75B6BAF8-ED41-B529-4E01-BF0E2BC3F0A4}"/>
                </a:ext>
              </a:extLst>
            </p:cNvPr>
            <p:cNvSpPr/>
            <p:nvPr/>
          </p:nvSpPr>
          <p:spPr>
            <a:xfrm>
              <a:off x="8650014" y="5129048"/>
              <a:ext cx="1282262" cy="849393"/>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6" name="Rectangle 5">
              <a:extLst>
                <a:ext uri="{FF2B5EF4-FFF2-40B4-BE49-F238E27FC236}">
                  <a16:creationId xmlns:a16="http://schemas.microsoft.com/office/drawing/2014/main" id="{A59BB0DA-F7FE-B221-2530-74F41E7FFD67}"/>
                </a:ext>
              </a:extLst>
            </p:cNvPr>
            <p:cNvSpPr/>
            <p:nvPr/>
          </p:nvSpPr>
          <p:spPr>
            <a:xfrm>
              <a:off x="9930212" y="5946585"/>
              <a:ext cx="1282262" cy="849393"/>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a:p>
          </p:txBody>
        </p:sp>
        <p:sp>
          <p:nvSpPr>
            <p:cNvPr id="7" name="Rectangle 6">
              <a:extLst>
                <a:ext uri="{FF2B5EF4-FFF2-40B4-BE49-F238E27FC236}">
                  <a16:creationId xmlns:a16="http://schemas.microsoft.com/office/drawing/2014/main" id="{18EA887E-BC21-78D8-268F-F74F715747F8}"/>
                </a:ext>
              </a:extLst>
            </p:cNvPr>
            <p:cNvSpPr/>
            <p:nvPr/>
          </p:nvSpPr>
          <p:spPr>
            <a:xfrm>
              <a:off x="8650014" y="5945095"/>
              <a:ext cx="1282262" cy="849393"/>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8" name="Rectangle 7">
              <a:extLst>
                <a:ext uri="{FF2B5EF4-FFF2-40B4-BE49-F238E27FC236}">
                  <a16:creationId xmlns:a16="http://schemas.microsoft.com/office/drawing/2014/main" id="{E1DC94A7-2648-4A97-40FD-D30374FF5F78}"/>
                </a:ext>
              </a:extLst>
            </p:cNvPr>
            <p:cNvSpPr/>
            <p:nvPr/>
          </p:nvSpPr>
          <p:spPr>
            <a:xfrm>
              <a:off x="9932276" y="5124893"/>
              <a:ext cx="1282262" cy="849393"/>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9" name="Rectangle 8">
              <a:extLst>
                <a:ext uri="{FF2B5EF4-FFF2-40B4-BE49-F238E27FC236}">
                  <a16:creationId xmlns:a16="http://schemas.microsoft.com/office/drawing/2014/main" id="{BE236A0C-0A3A-4809-5725-7B3B4F01E9DA}"/>
                </a:ext>
              </a:extLst>
            </p:cNvPr>
            <p:cNvSpPr/>
            <p:nvPr/>
          </p:nvSpPr>
          <p:spPr>
            <a:xfrm>
              <a:off x="9580179" y="5704302"/>
              <a:ext cx="704193" cy="515007"/>
            </a:xfrm>
            <a:prstGeom prst="rect">
              <a:avLst/>
            </a:prstGeom>
            <a:solidFill>
              <a:schemeClr val="accent5"/>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51F91621-1605-4F4E-46C9-CA5E4874C538}"/>
                </a:ext>
              </a:extLst>
            </p:cNvPr>
            <p:cNvSpPr txBox="1"/>
            <p:nvPr/>
          </p:nvSpPr>
          <p:spPr>
            <a:xfrm>
              <a:off x="8709305" y="5167002"/>
              <a:ext cx="1082566" cy="538430"/>
            </a:xfrm>
            <a:prstGeom prst="rect">
              <a:avLst/>
            </a:prstGeom>
            <a:noFill/>
          </p:spPr>
          <p:txBody>
            <a:bodyPr wrap="square" lIns="0" tIns="0" rIns="0" bIns="0" rtlCol="0">
              <a:normAutofit/>
            </a:bodyPr>
            <a:lstStyle/>
            <a:p>
              <a:pPr marR="0" algn="l" defTabSz="914400" rtl="0" eaLnBrk="1" fontAlgn="ctr" latinLnBrk="0" hangingPunct="1">
                <a:lnSpc>
                  <a:spcPct val="112000"/>
                </a:lnSpc>
                <a:spcBef>
                  <a:spcPts val="0"/>
                </a:spcBef>
                <a:spcAft>
                  <a:spcPts val="600"/>
                </a:spcAft>
                <a:buClr>
                  <a:srgbClr val="055EBA"/>
                </a:buClr>
                <a:buSzPct val="120000"/>
                <a:tabLst/>
              </a:pPr>
              <a:r>
                <a:rPr kumimoji="0" lang="en-US" sz="2400" b="1" i="0" u="none" strike="noStrike" kern="1200" cap="none" spc="0" normalizeH="0" baseline="0" noProof="0" dirty="0">
                  <a:ln>
                    <a:noFill/>
                  </a:ln>
                  <a:solidFill>
                    <a:srgbClr val="191919">
                      <a:lumMod val="90000"/>
                      <a:lumOff val="10000"/>
                    </a:srgbClr>
                  </a:solidFill>
                  <a:effectLst/>
                  <a:uLnTx/>
                  <a:uFillTx/>
                  <a:latin typeface="Metropolis Light" pitchFamily="2" charset="77"/>
                  <a:ea typeface="+mn-ea"/>
                  <a:cs typeface="+mn-cs"/>
                </a:rPr>
                <a:t>Child Factors</a:t>
              </a:r>
            </a:p>
          </p:txBody>
        </p:sp>
        <p:sp>
          <p:nvSpPr>
            <p:cNvPr id="11" name="TextBox 10">
              <a:extLst>
                <a:ext uri="{FF2B5EF4-FFF2-40B4-BE49-F238E27FC236}">
                  <a16:creationId xmlns:a16="http://schemas.microsoft.com/office/drawing/2014/main" id="{860BAB30-98CA-7673-0533-E7F17E4200B3}"/>
                </a:ext>
              </a:extLst>
            </p:cNvPr>
            <p:cNvSpPr txBox="1"/>
            <p:nvPr/>
          </p:nvSpPr>
          <p:spPr>
            <a:xfrm>
              <a:off x="10557369" y="5165351"/>
              <a:ext cx="750904" cy="119462"/>
            </a:xfrm>
            <a:prstGeom prst="rect">
              <a:avLst/>
            </a:prstGeom>
            <a:noFill/>
          </p:spPr>
          <p:txBody>
            <a:bodyPr wrap="square" lIns="0" tIns="0" rIns="0" bIns="0" rtlCol="0">
              <a:normAutofit lnSpcReduction="10000"/>
            </a:bodyPr>
            <a:lstStyle/>
            <a:p>
              <a:pPr marR="0" algn="l" defTabSz="914400" rtl="0" eaLnBrk="1" fontAlgn="ctr" latinLnBrk="0" hangingPunct="1">
                <a:lnSpc>
                  <a:spcPct val="112000"/>
                </a:lnSpc>
                <a:spcBef>
                  <a:spcPts val="0"/>
                </a:spcBef>
                <a:spcAft>
                  <a:spcPts val="600"/>
                </a:spcAft>
                <a:buClr>
                  <a:srgbClr val="055EBA"/>
                </a:buClr>
                <a:buSzPct val="120000"/>
                <a:tabLst/>
              </a:pPr>
              <a:r>
                <a:rPr kumimoji="0" lang="en-US" sz="2400" b="1" i="0" u="none" strike="noStrike" kern="1200" cap="none" spc="0" normalizeH="0" baseline="0" noProof="0" dirty="0">
                  <a:ln>
                    <a:noFill/>
                  </a:ln>
                  <a:solidFill>
                    <a:srgbClr val="191919">
                      <a:lumMod val="90000"/>
                      <a:lumOff val="10000"/>
                    </a:srgbClr>
                  </a:solidFill>
                  <a:effectLst/>
                  <a:uLnTx/>
                  <a:uFillTx/>
                  <a:latin typeface="Metropolis Light" pitchFamily="2" charset="77"/>
                  <a:ea typeface="+mn-ea"/>
                  <a:cs typeface="+mn-cs"/>
                </a:rPr>
                <a:t>Parental Factors</a:t>
              </a:r>
            </a:p>
          </p:txBody>
        </p:sp>
        <p:sp>
          <p:nvSpPr>
            <p:cNvPr id="12" name="TextBox 11">
              <a:extLst>
                <a:ext uri="{FF2B5EF4-FFF2-40B4-BE49-F238E27FC236}">
                  <a16:creationId xmlns:a16="http://schemas.microsoft.com/office/drawing/2014/main" id="{D6DBFDAC-F312-936C-55DC-15E2A4DF48E3}"/>
                </a:ext>
              </a:extLst>
            </p:cNvPr>
            <p:cNvSpPr txBox="1"/>
            <p:nvPr/>
          </p:nvSpPr>
          <p:spPr>
            <a:xfrm>
              <a:off x="8698503" y="6140317"/>
              <a:ext cx="1082566" cy="174493"/>
            </a:xfrm>
            <a:prstGeom prst="rect">
              <a:avLst/>
            </a:prstGeom>
            <a:noFill/>
          </p:spPr>
          <p:txBody>
            <a:bodyPr wrap="square" lIns="0" tIns="0" rIns="0" bIns="0" rtlCol="0">
              <a:normAutofit/>
            </a:bodyPr>
            <a:lstStyle/>
            <a:p>
              <a:pPr marR="0" algn="l" defTabSz="914400" rtl="0" eaLnBrk="1" fontAlgn="ctr" latinLnBrk="0" hangingPunct="1">
                <a:lnSpc>
                  <a:spcPct val="112000"/>
                </a:lnSpc>
                <a:spcBef>
                  <a:spcPts val="0"/>
                </a:spcBef>
                <a:spcAft>
                  <a:spcPts val="600"/>
                </a:spcAft>
                <a:buClr>
                  <a:srgbClr val="055EBA"/>
                </a:buClr>
                <a:buSzPct val="120000"/>
                <a:tabLst/>
              </a:pPr>
              <a:r>
                <a:rPr kumimoji="0" lang="en-US" sz="2400" b="1" i="0" u="none" strike="noStrike" kern="1200" cap="none" spc="0" normalizeH="0" baseline="0" noProof="0" dirty="0">
                  <a:ln>
                    <a:noFill/>
                  </a:ln>
                  <a:solidFill>
                    <a:srgbClr val="191919">
                      <a:lumMod val="90000"/>
                      <a:lumOff val="10000"/>
                    </a:srgbClr>
                  </a:solidFill>
                  <a:effectLst/>
                  <a:uLnTx/>
                  <a:uFillTx/>
                  <a:latin typeface="Metropolis Light" pitchFamily="2" charset="77"/>
                  <a:ea typeface="+mn-ea"/>
                  <a:cs typeface="+mn-cs"/>
                </a:rPr>
                <a:t>Life Events</a:t>
              </a:r>
              <a:endParaRPr kumimoji="0" lang="en-US" sz="1200" b="1" i="0" u="none" strike="noStrike" kern="1200" cap="none" spc="0" normalizeH="0" baseline="0" noProof="0" dirty="0">
                <a:ln>
                  <a:noFill/>
                </a:ln>
                <a:solidFill>
                  <a:srgbClr val="191919">
                    <a:lumMod val="90000"/>
                    <a:lumOff val="10000"/>
                  </a:srgbClr>
                </a:solidFill>
                <a:effectLst/>
                <a:uLnTx/>
                <a:uFillTx/>
                <a:latin typeface="Metropolis Light" pitchFamily="2" charset="77"/>
                <a:ea typeface="+mn-ea"/>
                <a:cs typeface="+mn-cs"/>
              </a:endParaRPr>
            </a:p>
          </p:txBody>
        </p:sp>
        <p:sp>
          <p:nvSpPr>
            <p:cNvPr id="13" name="TextBox 12">
              <a:extLst>
                <a:ext uri="{FF2B5EF4-FFF2-40B4-BE49-F238E27FC236}">
                  <a16:creationId xmlns:a16="http://schemas.microsoft.com/office/drawing/2014/main" id="{96580208-CE8F-11C8-049F-964BE72C4792}"/>
                </a:ext>
              </a:extLst>
            </p:cNvPr>
            <p:cNvSpPr txBox="1"/>
            <p:nvPr/>
          </p:nvSpPr>
          <p:spPr>
            <a:xfrm>
              <a:off x="10634405" y="6143004"/>
              <a:ext cx="661297" cy="152610"/>
            </a:xfrm>
            <a:prstGeom prst="rect">
              <a:avLst/>
            </a:prstGeom>
            <a:noFill/>
          </p:spPr>
          <p:txBody>
            <a:bodyPr wrap="square" lIns="0" tIns="0" rIns="0" bIns="0" rtlCol="0">
              <a:normAutofit/>
            </a:bodyPr>
            <a:lstStyle/>
            <a:p>
              <a:pPr marR="0" algn="l" defTabSz="914400" rtl="0" eaLnBrk="1" fontAlgn="ctr" latinLnBrk="0" hangingPunct="1">
                <a:lnSpc>
                  <a:spcPct val="112000"/>
                </a:lnSpc>
                <a:spcBef>
                  <a:spcPts val="0"/>
                </a:spcBef>
                <a:spcAft>
                  <a:spcPts val="600"/>
                </a:spcAft>
                <a:buClr>
                  <a:srgbClr val="055EBA"/>
                </a:buClr>
                <a:buSzPct val="120000"/>
                <a:tabLst/>
              </a:pPr>
              <a:r>
                <a:rPr kumimoji="0" lang="en-US" sz="2400" b="1" i="0" u="none" strike="noStrike" kern="1200" cap="none" spc="0" normalizeH="0" baseline="0" noProof="0" dirty="0">
                  <a:ln>
                    <a:noFill/>
                  </a:ln>
                  <a:solidFill>
                    <a:srgbClr val="191919">
                      <a:lumMod val="90000"/>
                      <a:lumOff val="10000"/>
                    </a:srgbClr>
                  </a:solidFill>
                  <a:effectLst/>
                  <a:uLnTx/>
                  <a:uFillTx/>
                  <a:latin typeface="Metropolis Light" pitchFamily="2" charset="77"/>
                  <a:ea typeface="+mn-ea"/>
                  <a:cs typeface="+mn-cs"/>
                </a:rPr>
                <a:t>Consequences</a:t>
              </a:r>
            </a:p>
          </p:txBody>
        </p:sp>
        <p:sp>
          <p:nvSpPr>
            <p:cNvPr id="14" name="TextBox 13">
              <a:extLst>
                <a:ext uri="{FF2B5EF4-FFF2-40B4-BE49-F238E27FC236}">
                  <a16:creationId xmlns:a16="http://schemas.microsoft.com/office/drawing/2014/main" id="{F5077B40-AF7C-3619-13D5-8F7143CFB557}"/>
                </a:ext>
              </a:extLst>
            </p:cNvPr>
            <p:cNvSpPr txBox="1"/>
            <p:nvPr/>
          </p:nvSpPr>
          <p:spPr>
            <a:xfrm>
              <a:off x="9561235" y="5772428"/>
              <a:ext cx="746210" cy="406062"/>
            </a:xfrm>
            <a:prstGeom prst="rect">
              <a:avLst/>
            </a:prstGeom>
            <a:noFill/>
          </p:spPr>
          <p:txBody>
            <a:bodyPr wrap="square" lIns="0" tIns="0" rIns="0" bIns="0" rtlCol="0">
              <a:normAutofit lnSpcReduction="10000"/>
            </a:bodyPr>
            <a:lstStyle/>
            <a:p>
              <a:pPr marR="0" algn="ctr" defTabSz="914400" rtl="0" eaLnBrk="1" fontAlgn="ctr" latinLnBrk="0" hangingPunct="1">
                <a:lnSpc>
                  <a:spcPct val="112000"/>
                </a:lnSpc>
                <a:spcBef>
                  <a:spcPts val="0"/>
                </a:spcBef>
                <a:spcAft>
                  <a:spcPts val="600"/>
                </a:spcAft>
                <a:buClr>
                  <a:srgbClr val="055EBA"/>
                </a:buClr>
                <a:buSzPct val="120000"/>
                <a:tabLst/>
              </a:pPr>
              <a:r>
                <a:rPr kumimoji="0" lang="en-US" sz="4000" b="1" i="0" u="none" strike="noStrike" kern="1200" cap="none" spc="0" normalizeH="0" baseline="0" noProof="0" dirty="0">
                  <a:ln>
                    <a:noFill/>
                  </a:ln>
                  <a:solidFill>
                    <a:srgbClr val="191919">
                      <a:lumMod val="90000"/>
                      <a:lumOff val="10000"/>
                    </a:srgbClr>
                  </a:solidFill>
                  <a:effectLst/>
                  <a:uLnTx/>
                  <a:uFillTx/>
                  <a:latin typeface="Metropolis Light" pitchFamily="2" charset="77"/>
                  <a:ea typeface="+mn-ea"/>
                  <a:cs typeface="+mn-cs"/>
                </a:rPr>
                <a:t>All Types of Behavior</a:t>
              </a:r>
              <a:endParaRPr kumimoji="0" lang="en-US" sz="2400" b="1" i="0" u="none" strike="noStrike" kern="1200" cap="none" spc="0" normalizeH="0" baseline="0" noProof="0" dirty="0">
                <a:ln>
                  <a:noFill/>
                </a:ln>
                <a:solidFill>
                  <a:srgbClr val="191919">
                    <a:lumMod val="90000"/>
                    <a:lumOff val="10000"/>
                  </a:srgbClr>
                </a:solidFill>
                <a:effectLst/>
                <a:uLnTx/>
                <a:uFillTx/>
                <a:latin typeface="Metropolis Light" pitchFamily="2" charset="77"/>
                <a:ea typeface="+mn-ea"/>
                <a:cs typeface="+mn-cs"/>
              </a:endParaRPr>
            </a:p>
          </p:txBody>
        </p:sp>
      </p:grpSp>
      <p:sp>
        <p:nvSpPr>
          <p:cNvPr id="16" name="TextBox 15">
            <a:extLst>
              <a:ext uri="{FF2B5EF4-FFF2-40B4-BE49-F238E27FC236}">
                <a16:creationId xmlns:a16="http://schemas.microsoft.com/office/drawing/2014/main" id="{8F2F6321-42E8-7CE3-F1AE-4C8A3D8CDEA3}"/>
              </a:ext>
            </a:extLst>
          </p:cNvPr>
          <p:cNvSpPr txBox="1"/>
          <p:nvPr/>
        </p:nvSpPr>
        <p:spPr>
          <a:xfrm>
            <a:off x="965476" y="1356107"/>
            <a:ext cx="4303827" cy="1754326"/>
          </a:xfrm>
          <a:prstGeom prst="rect">
            <a:avLst/>
          </a:prstGeom>
          <a:noFill/>
        </p:spPr>
        <p:txBody>
          <a:bodyPr wrap="square">
            <a:spAutoFit/>
          </a:bodyPr>
          <a:lstStyle/>
          <a:p>
            <a:r>
              <a:rPr lang="en-US" sz="1800" dirty="0">
                <a:solidFill>
                  <a:srgbClr val="191919">
                    <a:lumMod val="90000"/>
                    <a:lumOff val="10000"/>
                  </a:srgbClr>
                </a:solidFill>
                <a:latin typeface="Metropolis Light" pitchFamily="2" charset="77"/>
              </a:rPr>
              <a:t>personality, developmental level, temperament, medical concerns,</a:t>
            </a:r>
            <a:r>
              <a:rPr lang="en-US" dirty="0">
                <a:solidFill>
                  <a:srgbClr val="191919">
                    <a:lumMod val="90000"/>
                    <a:lumOff val="10000"/>
                  </a:srgbClr>
                </a:solidFill>
                <a:latin typeface="Metropolis Light" pitchFamily="2" charset="77"/>
              </a:rPr>
              <a:t> sleep difficulties,</a:t>
            </a:r>
            <a:r>
              <a:rPr lang="en-US" sz="1800" dirty="0">
                <a:solidFill>
                  <a:srgbClr val="191919">
                    <a:lumMod val="90000"/>
                    <a:lumOff val="10000"/>
                  </a:srgbClr>
                </a:solidFill>
                <a:latin typeface="Metropolis Light" pitchFamily="2" charset="77"/>
              </a:rPr>
              <a:t> ADHD, Autism, Anxiety, peer relationships, relationships with siblings, child’s</a:t>
            </a:r>
          </a:p>
          <a:p>
            <a:r>
              <a:rPr lang="en-US" dirty="0">
                <a:solidFill>
                  <a:srgbClr val="191919">
                    <a:lumMod val="90000"/>
                    <a:lumOff val="10000"/>
                  </a:srgbClr>
                </a:solidFill>
                <a:latin typeface="Metropolis Light" pitchFamily="2" charset="77"/>
              </a:rPr>
              <a:t>Relationship with parent</a:t>
            </a:r>
            <a:endParaRPr lang="en-US" dirty="0"/>
          </a:p>
        </p:txBody>
      </p:sp>
      <p:sp>
        <p:nvSpPr>
          <p:cNvPr id="18" name="TextBox 17">
            <a:extLst>
              <a:ext uri="{FF2B5EF4-FFF2-40B4-BE49-F238E27FC236}">
                <a16:creationId xmlns:a16="http://schemas.microsoft.com/office/drawing/2014/main" id="{C2FE90D5-8D1F-0FDA-B4AE-F4EE04B01342}"/>
              </a:ext>
            </a:extLst>
          </p:cNvPr>
          <p:cNvSpPr txBox="1"/>
          <p:nvPr/>
        </p:nvSpPr>
        <p:spPr>
          <a:xfrm>
            <a:off x="6995067" y="1305762"/>
            <a:ext cx="4969476" cy="1333185"/>
          </a:xfrm>
          <a:prstGeom prst="rect">
            <a:avLst/>
          </a:prstGeom>
          <a:noFill/>
        </p:spPr>
        <p:txBody>
          <a:bodyPr wrap="square">
            <a:spAutoFit/>
          </a:bodyPr>
          <a:lstStyle/>
          <a:p>
            <a:pPr marR="0" algn="l" defTabSz="914400" rtl="0" eaLnBrk="1" fontAlgn="ctr" latinLnBrk="0" hangingPunct="1">
              <a:lnSpc>
                <a:spcPct val="112000"/>
              </a:lnSpc>
              <a:spcBef>
                <a:spcPts val="0"/>
              </a:spcBef>
              <a:spcAft>
                <a:spcPts val="600"/>
              </a:spcAft>
              <a:buClr>
                <a:srgbClr val="055EBA"/>
              </a:buClr>
              <a:buSzPct val="120000"/>
              <a:tabLst/>
            </a:pPr>
            <a:r>
              <a:rPr lang="en-US" sz="1800" dirty="0">
                <a:solidFill>
                  <a:srgbClr val="191919">
                    <a:lumMod val="90000"/>
                    <a:lumOff val="10000"/>
                  </a:srgbClr>
                </a:solidFill>
                <a:latin typeface="Metropolis Light" pitchFamily="2" charset="77"/>
              </a:rPr>
              <a:t>How was I parented?, How is my sleeping, eating, socializing, health, mental health?, What are my sensory sensitivities? What is the most difficult behavior for me? </a:t>
            </a:r>
            <a:r>
              <a:rPr lang="en-US" dirty="0">
                <a:solidFill>
                  <a:srgbClr val="191919">
                    <a:lumMod val="90000"/>
                    <a:lumOff val="10000"/>
                  </a:srgbClr>
                </a:solidFill>
                <a:latin typeface="Metropolis Light" pitchFamily="2" charset="77"/>
              </a:rPr>
              <a:t>Parent’s </a:t>
            </a:r>
            <a:endParaRPr lang="en-US" sz="1800" dirty="0">
              <a:solidFill>
                <a:srgbClr val="191919">
                  <a:lumMod val="90000"/>
                  <a:lumOff val="10000"/>
                </a:srgbClr>
              </a:solidFill>
              <a:latin typeface="Metropolis Light" pitchFamily="2" charset="77"/>
            </a:endParaRPr>
          </a:p>
        </p:txBody>
      </p:sp>
      <p:sp>
        <p:nvSpPr>
          <p:cNvPr id="20" name="TextBox 19">
            <a:extLst>
              <a:ext uri="{FF2B5EF4-FFF2-40B4-BE49-F238E27FC236}">
                <a16:creationId xmlns:a16="http://schemas.microsoft.com/office/drawing/2014/main" id="{B7AF4170-D86A-580F-F0A1-BB46A3932809}"/>
              </a:ext>
            </a:extLst>
          </p:cNvPr>
          <p:cNvSpPr txBox="1"/>
          <p:nvPr/>
        </p:nvSpPr>
        <p:spPr>
          <a:xfrm>
            <a:off x="1013355" y="4602933"/>
            <a:ext cx="5098229" cy="1200329"/>
          </a:xfrm>
          <a:prstGeom prst="rect">
            <a:avLst/>
          </a:prstGeom>
          <a:noFill/>
        </p:spPr>
        <p:txBody>
          <a:bodyPr wrap="square">
            <a:spAutoFit/>
          </a:bodyPr>
          <a:lstStyle/>
          <a:p>
            <a:r>
              <a:rPr lang="en-US" sz="1800" dirty="0">
                <a:solidFill>
                  <a:srgbClr val="191919">
                    <a:lumMod val="90000"/>
                    <a:lumOff val="10000"/>
                  </a:srgbClr>
                </a:solidFill>
                <a:latin typeface="Metropolis Light" pitchFamily="2" charset="77"/>
              </a:rPr>
              <a:t>natural disaster, medical events, pandemic, financial concerns, legal concerns, housing, holiday travel, vacation, parental separation, time change</a:t>
            </a:r>
            <a:endParaRPr lang="en-US" dirty="0"/>
          </a:p>
        </p:txBody>
      </p:sp>
      <p:sp>
        <p:nvSpPr>
          <p:cNvPr id="23" name="TextBox 22">
            <a:extLst>
              <a:ext uri="{FF2B5EF4-FFF2-40B4-BE49-F238E27FC236}">
                <a16:creationId xmlns:a16="http://schemas.microsoft.com/office/drawing/2014/main" id="{E238203A-9383-0750-4AA8-01CE447662F7}"/>
              </a:ext>
            </a:extLst>
          </p:cNvPr>
          <p:cNvSpPr txBox="1"/>
          <p:nvPr/>
        </p:nvSpPr>
        <p:spPr>
          <a:xfrm>
            <a:off x="6613729" y="4547179"/>
            <a:ext cx="2954544" cy="1323439"/>
          </a:xfrm>
          <a:prstGeom prst="rect">
            <a:avLst/>
          </a:prstGeom>
          <a:noFill/>
        </p:spPr>
        <p:txBody>
          <a:bodyPr wrap="square">
            <a:spAutoFit/>
          </a:bodyPr>
          <a:lstStyle/>
          <a:p>
            <a:r>
              <a:rPr lang="en-US" sz="2000" dirty="0">
                <a:solidFill>
                  <a:srgbClr val="191919">
                    <a:lumMod val="90000"/>
                    <a:lumOff val="10000"/>
                  </a:srgbClr>
                </a:solidFill>
                <a:latin typeface="Metropolis Light" pitchFamily="2" charset="77"/>
              </a:rPr>
              <a:t>Call for your attention </a:t>
            </a:r>
          </a:p>
          <a:p>
            <a:r>
              <a:rPr lang="en-US" sz="2000" dirty="0">
                <a:solidFill>
                  <a:srgbClr val="191919">
                    <a:lumMod val="90000"/>
                    <a:lumOff val="10000"/>
                  </a:srgbClr>
                </a:solidFill>
                <a:latin typeface="Metropolis Light" pitchFamily="2" charset="77"/>
              </a:rPr>
              <a:t>Avoidance</a:t>
            </a:r>
          </a:p>
          <a:p>
            <a:r>
              <a:rPr lang="en-US" sz="2000" dirty="0">
                <a:solidFill>
                  <a:srgbClr val="191919">
                    <a:lumMod val="90000"/>
                    <a:lumOff val="10000"/>
                  </a:srgbClr>
                </a:solidFill>
                <a:latin typeface="Metropolis Light" pitchFamily="2" charset="77"/>
              </a:rPr>
              <a:t>Sensory </a:t>
            </a:r>
          </a:p>
          <a:p>
            <a:r>
              <a:rPr lang="en-US" sz="2000" dirty="0">
                <a:solidFill>
                  <a:srgbClr val="191919">
                    <a:lumMod val="90000"/>
                    <a:lumOff val="10000"/>
                  </a:srgbClr>
                </a:solidFill>
                <a:latin typeface="Metropolis Light" pitchFamily="2" charset="77"/>
              </a:rPr>
              <a:t>Tangible outcome</a:t>
            </a:r>
            <a:endParaRPr lang="en-US" sz="2000" dirty="0"/>
          </a:p>
        </p:txBody>
      </p:sp>
      <p:sp>
        <p:nvSpPr>
          <p:cNvPr id="24" name="TextBox 23">
            <a:extLst>
              <a:ext uri="{FF2B5EF4-FFF2-40B4-BE49-F238E27FC236}">
                <a16:creationId xmlns:a16="http://schemas.microsoft.com/office/drawing/2014/main" id="{404FE608-CD94-C594-FF5E-016C66131349}"/>
              </a:ext>
            </a:extLst>
          </p:cNvPr>
          <p:cNvSpPr txBox="1"/>
          <p:nvPr/>
        </p:nvSpPr>
        <p:spPr>
          <a:xfrm>
            <a:off x="5209215" y="6562636"/>
            <a:ext cx="3937676" cy="538430"/>
          </a:xfrm>
          <a:prstGeom prst="rect">
            <a:avLst/>
          </a:prstGeom>
          <a:noFill/>
        </p:spPr>
        <p:txBody>
          <a:bodyPr wrap="square" lIns="0" tIns="0" rIns="0" bIns="0" rtlCol="0">
            <a:normAutofit fontScale="47500" lnSpcReduction="20000"/>
          </a:bodyPr>
          <a:lstStyle/>
          <a:p>
            <a:pPr marR="0" algn="l" defTabSz="914400" rtl="0" eaLnBrk="1" fontAlgn="ctr" latinLnBrk="0" hangingPunct="1">
              <a:lnSpc>
                <a:spcPct val="112000"/>
              </a:lnSpc>
              <a:spcBef>
                <a:spcPts val="0"/>
              </a:spcBef>
              <a:spcAft>
                <a:spcPts val="600"/>
              </a:spcAft>
              <a:buClr>
                <a:srgbClr val="055EBA"/>
              </a:buClr>
              <a:buSzPct val="120000"/>
              <a:tabLst/>
            </a:pPr>
            <a:r>
              <a:rPr kumimoji="0" lang="en-US" sz="3600" b="1" i="0" u="none" strike="noStrike" kern="1200" cap="none" spc="0" normalizeH="0" baseline="0" noProof="0" dirty="0">
                <a:ln>
                  <a:noFill/>
                </a:ln>
                <a:solidFill>
                  <a:srgbClr val="191919">
                    <a:lumMod val="90000"/>
                    <a:lumOff val="10000"/>
                  </a:srgbClr>
                </a:solidFill>
                <a:effectLst/>
                <a:uLnTx/>
                <a:uFillTx/>
                <a:latin typeface="Metropolis Light" pitchFamily="2" charset="77"/>
                <a:ea typeface="+mn-ea"/>
                <a:cs typeface="+mn-cs"/>
              </a:rPr>
              <a:t>MATCH-ADTC, </a:t>
            </a:r>
            <a:r>
              <a:rPr kumimoji="0" lang="en-US" sz="3600" b="1" i="0" u="none" strike="noStrike" kern="1200" cap="none" spc="0" normalizeH="0" baseline="0" noProof="0" dirty="0" err="1">
                <a:ln>
                  <a:noFill/>
                </a:ln>
                <a:solidFill>
                  <a:srgbClr val="191919">
                    <a:lumMod val="90000"/>
                    <a:lumOff val="10000"/>
                  </a:srgbClr>
                </a:solidFill>
                <a:effectLst/>
                <a:uLnTx/>
                <a:uFillTx/>
                <a:latin typeface="Metropolis Light" pitchFamily="2" charset="77"/>
                <a:ea typeface="+mn-ea"/>
                <a:cs typeface="+mn-cs"/>
              </a:rPr>
              <a:t>Practicewise</a:t>
            </a:r>
            <a:r>
              <a:rPr lang="en-US" sz="3600" b="1" dirty="0">
                <a:solidFill>
                  <a:srgbClr val="191919">
                    <a:lumMod val="90000"/>
                    <a:lumOff val="10000"/>
                  </a:srgbClr>
                </a:solidFill>
                <a:latin typeface="Metropolis Light" pitchFamily="2" charset="77"/>
              </a:rPr>
              <a:t> (2009)</a:t>
            </a:r>
            <a:endParaRPr kumimoji="0" lang="en-US" sz="3600" b="1" i="0" u="none" strike="noStrike" kern="1200" cap="none" spc="0" normalizeH="0" baseline="0" noProof="0" dirty="0">
              <a:ln>
                <a:noFill/>
              </a:ln>
              <a:solidFill>
                <a:srgbClr val="191919">
                  <a:lumMod val="90000"/>
                  <a:lumOff val="10000"/>
                </a:srgbClr>
              </a:solidFill>
              <a:effectLst/>
              <a:uLnTx/>
              <a:uFillTx/>
              <a:latin typeface="Metropolis Light" pitchFamily="2" charset="77"/>
              <a:ea typeface="+mn-ea"/>
              <a:cs typeface="+mn-cs"/>
            </a:endParaRPr>
          </a:p>
        </p:txBody>
      </p:sp>
      <p:sp>
        <p:nvSpPr>
          <p:cNvPr id="2" name="TextBox 1">
            <a:extLst>
              <a:ext uri="{FF2B5EF4-FFF2-40B4-BE49-F238E27FC236}">
                <a16:creationId xmlns:a16="http://schemas.microsoft.com/office/drawing/2014/main" id="{C216E3AB-CDEC-D21A-26A1-63F0A591C246}"/>
              </a:ext>
            </a:extLst>
          </p:cNvPr>
          <p:cNvSpPr txBox="1"/>
          <p:nvPr/>
        </p:nvSpPr>
        <p:spPr>
          <a:xfrm>
            <a:off x="9761004" y="6158361"/>
            <a:ext cx="2740192" cy="707886"/>
          </a:xfrm>
          <a:prstGeom prst="rect">
            <a:avLst/>
          </a:prstGeom>
          <a:noFill/>
        </p:spPr>
        <p:txBody>
          <a:bodyPr wrap="square">
            <a:spAutoFit/>
          </a:bodyPr>
          <a:lstStyle/>
          <a:p>
            <a:r>
              <a:rPr lang="en-US" sz="4000" b="1" dirty="0">
                <a:solidFill>
                  <a:schemeClr val="accent5"/>
                </a:solidFill>
              </a:rPr>
              <a:t>Learning</a:t>
            </a:r>
          </a:p>
        </p:txBody>
      </p:sp>
      <p:sp>
        <p:nvSpPr>
          <p:cNvPr id="17" name="Title 1">
            <a:extLst>
              <a:ext uri="{FF2B5EF4-FFF2-40B4-BE49-F238E27FC236}">
                <a16:creationId xmlns:a16="http://schemas.microsoft.com/office/drawing/2014/main" id="{2684C27A-6942-D198-1DB5-180BA4DED06F}"/>
              </a:ext>
            </a:extLst>
          </p:cNvPr>
          <p:cNvSpPr>
            <a:spLocks noGrp="1"/>
          </p:cNvSpPr>
          <p:nvPr>
            <p:ph type="title"/>
          </p:nvPr>
        </p:nvSpPr>
        <p:spPr>
          <a:xfrm>
            <a:off x="1476406" y="206269"/>
            <a:ext cx="9854317" cy="390523"/>
          </a:xfrm>
        </p:spPr>
        <p:txBody>
          <a:bodyPr/>
          <a:lstStyle/>
          <a:p>
            <a:pPr algn="ctr"/>
            <a:r>
              <a:rPr lang="en-US" sz="4000" dirty="0">
                <a:solidFill>
                  <a:schemeClr val="accent1">
                    <a:lumMod val="75000"/>
                  </a:schemeClr>
                </a:solidFill>
                <a:latin typeface="+mj-lt"/>
              </a:rPr>
              <a:t>What is behavior?</a:t>
            </a:r>
          </a:p>
        </p:txBody>
      </p:sp>
    </p:spTree>
    <p:extLst>
      <p:ext uri="{BB962C8B-B14F-4D97-AF65-F5344CB8AC3E}">
        <p14:creationId xmlns:p14="http://schemas.microsoft.com/office/powerpoint/2010/main" val="2705989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59B61E-4E9B-5BA5-507D-84BB6E375D86}"/>
              </a:ext>
            </a:extLst>
          </p:cNvPr>
          <p:cNvSpPr>
            <a:spLocks noGrp="1"/>
          </p:cNvSpPr>
          <p:nvPr>
            <p:ph type="title"/>
          </p:nvPr>
        </p:nvSpPr>
        <p:spPr>
          <a:xfrm>
            <a:off x="1476406" y="206269"/>
            <a:ext cx="9854317" cy="390523"/>
          </a:xfrm>
        </p:spPr>
        <p:txBody>
          <a:bodyPr/>
          <a:lstStyle/>
          <a:p>
            <a:pPr algn="ctr"/>
            <a:r>
              <a:rPr lang="en-US" sz="4000" dirty="0">
                <a:solidFill>
                  <a:schemeClr val="accent1">
                    <a:lumMod val="75000"/>
                  </a:schemeClr>
                </a:solidFill>
                <a:latin typeface="+mj-lt"/>
              </a:rPr>
              <a:t>What are UW Health Resources and when to refer?</a:t>
            </a:r>
          </a:p>
        </p:txBody>
      </p:sp>
      <p:sp>
        <p:nvSpPr>
          <p:cNvPr id="5" name="Content Placeholder 4">
            <a:extLst>
              <a:ext uri="{FF2B5EF4-FFF2-40B4-BE49-F238E27FC236}">
                <a16:creationId xmlns:a16="http://schemas.microsoft.com/office/drawing/2014/main" id="{DB13000E-3B0F-DC96-0B77-4FEF11A32526}"/>
              </a:ext>
            </a:extLst>
          </p:cNvPr>
          <p:cNvSpPr>
            <a:spLocks noGrp="1"/>
          </p:cNvSpPr>
          <p:nvPr>
            <p:ph idx="1"/>
          </p:nvPr>
        </p:nvSpPr>
        <p:spPr>
          <a:xfrm>
            <a:off x="519751" y="1607783"/>
            <a:ext cx="5441454" cy="4688242"/>
          </a:xfrm>
        </p:spPr>
        <p:txBody>
          <a:bodyPr>
            <a:normAutofit fontScale="62500" lnSpcReduction="20000"/>
          </a:bodyPr>
          <a:lstStyle/>
          <a:p>
            <a:pPr marL="0" indent="0" algn="ctr">
              <a:buNone/>
            </a:pPr>
            <a:r>
              <a:rPr lang="en-US" sz="4500" dirty="0"/>
              <a:t>Parent-Infant Early Childhood Clinic</a:t>
            </a:r>
          </a:p>
          <a:p>
            <a:r>
              <a:rPr lang="en-US" sz="3400" b="0" dirty="0"/>
              <a:t>Faculty Director: Kathleen Hipke, PhD</a:t>
            </a:r>
          </a:p>
          <a:p>
            <a:r>
              <a:rPr lang="en-US" sz="3400" b="0" dirty="0"/>
              <a:t>Takes a relational approach to addressing perinatal mental health concerns in parents; and trauma, anxiety, challenging behaviors, and concerns with mood, sleep, feeding etc. for 0–5-year-olds and their caregivers</a:t>
            </a:r>
          </a:p>
          <a:p>
            <a:r>
              <a:rPr lang="en-US" sz="3400" b="0" dirty="0"/>
              <a:t>Place internal referral for therapy and mention the PIECC in referral</a:t>
            </a:r>
          </a:p>
          <a:p>
            <a:endParaRPr lang="en-US" sz="2800" dirty="0"/>
          </a:p>
        </p:txBody>
      </p:sp>
      <p:sp>
        <p:nvSpPr>
          <p:cNvPr id="7" name="Content Placeholder 4">
            <a:extLst>
              <a:ext uri="{FF2B5EF4-FFF2-40B4-BE49-F238E27FC236}">
                <a16:creationId xmlns:a16="http://schemas.microsoft.com/office/drawing/2014/main" id="{5769E8A9-71C6-443D-E915-A9E8781B0C33}"/>
              </a:ext>
            </a:extLst>
          </p:cNvPr>
          <p:cNvSpPr txBox="1">
            <a:spLocks/>
          </p:cNvSpPr>
          <p:nvPr/>
        </p:nvSpPr>
        <p:spPr>
          <a:xfrm>
            <a:off x="6153193" y="1607783"/>
            <a:ext cx="5363893" cy="4307435"/>
          </a:xfrm>
          <a:prstGeom prst="rect">
            <a:avLst/>
          </a:prstGeom>
        </p:spPr>
        <p:txBody>
          <a:bodyPr vert="horz" lIns="0" tIns="0" rIns="91440" bIns="0" rtlCol="0">
            <a:normAutofit fontScale="85000" lnSpcReduction="10000"/>
          </a:bodyPr>
          <a:lstStyle>
            <a:lvl1pPr marL="571500" indent="-571500" algn="l" defTabSz="914400" rtl="0" eaLnBrk="1" fontAlgn="ctr" latinLnBrk="0" hangingPunct="1">
              <a:lnSpc>
                <a:spcPct val="112000"/>
              </a:lnSpc>
              <a:spcBef>
                <a:spcPts val="0"/>
              </a:spcBef>
              <a:spcAft>
                <a:spcPts val="600"/>
              </a:spcAft>
              <a:buClr>
                <a:schemeClr val="accent1"/>
              </a:buClr>
              <a:buSzPct val="140000"/>
              <a:buFont typeface="Arial" panose="020B0604020202020204" pitchFamily="34" charset="0"/>
              <a:buChar char="•"/>
              <a:defRPr sz="3600" b="1" i="0" kern="1200">
                <a:solidFill>
                  <a:schemeClr val="tx1">
                    <a:lumMod val="90000"/>
                    <a:lumOff val="10000"/>
                  </a:schemeClr>
                </a:solidFill>
                <a:latin typeface="Metropolis Light" pitchFamily="2" charset="77"/>
                <a:ea typeface="+mn-ea"/>
                <a:cs typeface="+mn-cs"/>
              </a:defRPr>
            </a:lvl1pPr>
            <a:lvl2pPr marL="788670" indent="-514350" algn="l" defTabSz="914400" rtl="0" eaLnBrk="1" latinLnBrk="0" hangingPunct="1">
              <a:lnSpc>
                <a:spcPct val="112000"/>
              </a:lnSpc>
              <a:spcBef>
                <a:spcPts val="500"/>
              </a:spcBef>
              <a:buClr>
                <a:schemeClr val="accent1"/>
              </a:buClr>
              <a:buSzPct val="120000"/>
              <a:buFont typeface="Arial" panose="020B0604020202020204" pitchFamily="34" charset="0"/>
              <a:buChar char="•"/>
              <a:defRPr sz="3200" b="0" i="0" kern="1200">
                <a:solidFill>
                  <a:schemeClr val="tx1">
                    <a:lumMod val="90000"/>
                    <a:lumOff val="10000"/>
                  </a:schemeClr>
                </a:solidFill>
                <a:latin typeface="Metropolis Light" pitchFamily="2" charset="77"/>
                <a:ea typeface="+mn-ea"/>
                <a:cs typeface="+mn-cs"/>
              </a:defRPr>
            </a:lvl2pPr>
            <a:lvl3pPr marL="914400" indent="-365760" algn="l" defTabSz="914400" rtl="0" eaLnBrk="1" latinLnBrk="0" hangingPunct="1">
              <a:lnSpc>
                <a:spcPct val="112000"/>
              </a:lnSpc>
              <a:spcBef>
                <a:spcPts val="500"/>
              </a:spcBef>
              <a:buClr>
                <a:schemeClr val="accent1"/>
              </a:buClr>
              <a:buSzPct val="120000"/>
              <a:buFont typeface="Arial" panose="020B0604020202020204" pitchFamily="34" charset="0"/>
              <a:buChar char="•"/>
              <a:defRPr sz="2200" b="0" i="0" kern="1200">
                <a:solidFill>
                  <a:schemeClr val="tx1">
                    <a:lumMod val="90000"/>
                    <a:lumOff val="10000"/>
                  </a:schemeClr>
                </a:solidFill>
                <a:latin typeface="Metropolis Light" pitchFamily="2" charset="77"/>
                <a:ea typeface="+mn-ea"/>
                <a:cs typeface="+mn-cs"/>
              </a:defRPr>
            </a:lvl3pPr>
            <a:lvl4pPr marL="1074420" indent="-342900" algn="l" defTabSz="914400" rtl="0" eaLnBrk="1" latinLnBrk="0" hangingPunct="1">
              <a:lnSpc>
                <a:spcPct val="112000"/>
              </a:lnSpc>
              <a:spcBef>
                <a:spcPts val="500"/>
              </a:spcBef>
              <a:buClr>
                <a:schemeClr val="accent1"/>
              </a:buClr>
              <a:buSzPct val="120000"/>
              <a:buFont typeface="Arial" panose="020B0604020202020204" pitchFamily="34" charset="0"/>
              <a:buChar char="•"/>
              <a:defRPr sz="1800" b="0" i="0" kern="1200">
                <a:solidFill>
                  <a:schemeClr val="tx1">
                    <a:lumMod val="90000"/>
                    <a:lumOff val="10000"/>
                  </a:schemeClr>
                </a:solidFill>
                <a:latin typeface="Metropolis Light" pitchFamily="2" charset="77"/>
                <a:ea typeface="+mn-ea"/>
                <a:cs typeface="+mn-cs"/>
              </a:defRPr>
            </a:lvl4pPr>
            <a:lvl5pPr marL="1257300" indent="-292608" algn="l" defTabSz="914400" rtl="0" eaLnBrk="1" latinLnBrk="0" hangingPunct="1">
              <a:lnSpc>
                <a:spcPct val="112000"/>
              </a:lnSpc>
              <a:spcBef>
                <a:spcPts val="500"/>
              </a:spcBef>
              <a:buClr>
                <a:schemeClr val="accent1"/>
              </a:buClr>
              <a:buSzPct val="120000"/>
              <a:buFont typeface="Arial" panose="020B0604020202020204" pitchFamily="34" charset="0"/>
              <a:buChar char="•"/>
              <a:defRPr sz="1800" b="0" i="0" kern="1200">
                <a:solidFill>
                  <a:schemeClr val="tx1">
                    <a:lumMod val="90000"/>
                    <a:lumOff val="10000"/>
                  </a:schemeClr>
                </a:solidFill>
                <a:latin typeface="Metropolis Light" pitchFamily="2" charset="77"/>
                <a:ea typeface="+mn-ea"/>
                <a:cs typeface="+mn-cs"/>
              </a:defRPr>
            </a:lvl5pPr>
            <a:lvl6pPr marL="1440180" indent="-292608" algn="l" defTabSz="914400" rtl="0" eaLnBrk="1" latinLnBrk="0" hangingPunct="1">
              <a:lnSpc>
                <a:spcPct val="90000"/>
              </a:lnSpc>
              <a:spcBef>
                <a:spcPts val="600"/>
              </a:spcBef>
              <a:buClr>
                <a:schemeClr val="accent1"/>
              </a:buClr>
              <a:buSzPct val="120000"/>
              <a:buFont typeface="Arial" panose="020B0604020202020204" pitchFamily="34" charset="0"/>
              <a:buChar char="•"/>
              <a:defRPr sz="1800" b="0" i="0" kern="1200">
                <a:solidFill>
                  <a:schemeClr val="tx1">
                    <a:lumMod val="90000"/>
                    <a:lumOff val="10000"/>
                  </a:schemeClr>
                </a:solidFill>
                <a:latin typeface="Metropolis Light" pitchFamily="2" charset="77"/>
                <a:ea typeface="+mn-ea"/>
                <a:cs typeface="+mn-cs"/>
              </a:defRPr>
            </a:lvl6pPr>
            <a:lvl7pPr marL="1623060" indent="-292608" algn="l" defTabSz="914400" rtl="0" eaLnBrk="1" latinLnBrk="0" hangingPunct="1">
              <a:lnSpc>
                <a:spcPct val="90000"/>
              </a:lnSpc>
              <a:spcBef>
                <a:spcPts val="500"/>
              </a:spcBef>
              <a:buClr>
                <a:schemeClr val="accent1"/>
              </a:buClr>
              <a:buSzPct val="120000"/>
              <a:buFont typeface="Arial" panose="020B0604020202020204" pitchFamily="34" charset="0"/>
              <a:buChar char="•"/>
              <a:defRPr sz="1800" b="0" i="0" kern="1200">
                <a:solidFill>
                  <a:schemeClr val="tx1">
                    <a:lumMod val="90000"/>
                    <a:lumOff val="10000"/>
                  </a:schemeClr>
                </a:solidFill>
                <a:latin typeface="Metropolis Light" pitchFamily="2" charset="77"/>
                <a:ea typeface="+mn-ea"/>
                <a:cs typeface="+mn-cs"/>
              </a:defRPr>
            </a:lvl7pPr>
            <a:lvl8pPr marL="1897380" indent="-292608" algn="l" defTabSz="914400" rtl="0" eaLnBrk="1" latinLnBrk="0" hangingPunct="1">
              <a:lnSpc>
                <a:spcPct val="90000"/>
              </a:lnSpc>
              <a:spcBef>
                <a:spcPts val="500"/>
              </a:spcBef>
              <a:buClr>
                <a:schemeClr val="accent1"/>
              </a:buClr>
              <a:buSzPct val="120000"/>
              <a:buFont typeface="Arial" panose="020B0604020202020204" pitchFamily="34" charset="0"/>
              <a:buChar char="•"/>
              <a:defRPr sz="1800" b="0" i="0" kern="1200">
                <a:solidFill>
                  <a:schemeClr val="tx1">
                    <a:lumMod val="90000"/>
                    <a:lumOff val="10000"/>
                  </a:schemeClr>
                </a:solidFill>
                <a:latin typeface="Metropolis Light" pitchFamily="2" charset="77"/>
                <a:ea typeface="+mn-ea"/>
                <a:cs typeface="+mn-cs"/>
              </a:defRPr>
            </a:lvl8pPr>
            <a:lvl9pPr marL="2171700" indent="-292608" algn="l" defTabSz="914400" rtl="0" eaLnBrk="1" latinLnBrk="0" hangingPunct="1">
              <a:lnSpc>
                <a:spcPct val="90000"/>
              </a:lnSpc>
              <a:spcBef>
                <a:spcPts val="500"/>
              </a:spcBef>
              <a:buClr>
                <a:schemeClr val="accent1"/>
              </a:buClr>
              <a:buSzPct val="120000"/>
              <a:buFont typeface="Arial" panose="020B0604020202020204" pitchFamily="34" charset="0"/>
              <a:buChar char="•"/>
              <a:defRPr sz="1800" b="0" i="0" kern="1200">
                <a:solidFill>
                  <a:schemeClr val="tx1">
                    <a:lumMod val="90000"/>
                    <a:lumOff val="10000"/>
                  </a:schemeClr>
                </a:solidFill>
                <a:latin typeface="Metropolis Light" pitchFamily="2" charset="77"/>
                <a:ea typeface="+mn-ea"/>
                <a:cs typeface="+mn-cs"/>
              </a:defRPr>
            </a:lvl9pPr>
          </a:lstStyle>
          <a:p>
            <a:pPr marL="0" indent="0" algn="ctr">
              <a:buFont typeface="Arial" panose="020B0604020202020204" pitchFamily="34" charset="0"/>
              <a:buNone/>
            </a:pPr>
            <a:r>
              <a:rPr lang="en-US" dirty="0"/>
              <a:t>Parenting Together Group</a:t>
            </a:r>
          </a:p>
          <a:p>
            <a:r>
              <a:rPr lang="en-US" sz="2800" b="0" dirty="0"/>
              <a:t>Led by Audrey Ford, PhD</a:t>
            </a:r>
          </a:p>
          <a:p>
            <a:r>
              <a:rPr lang="en-US" sz="2800" b="0" dirty="0"/>
              <a:t>Parenting group for caregivers of 3–10-year-olds with concerns about </a:t>
            </a:r>
            <a:r>
              <a:rPr lang="en-US" sz="2800" dirty="0"/>
              <a:t>challenging behavior or parenting stress </a:t>
            </a:r>
          </a:p>
          <a:p>
            <a:r>
              <a:rPr lang="en-US" sz="2800" b="0" dirty="0"/>
              <a:t>Have the parent call the BHAT team to establish care and request Parenting Together group-- </a:t>
            </a:r>
            <a:r>
              <a:rPr lang="en-US" sz="3000" b="0" i="0" dirty="0">
                <a:solidFill>
                  <a:srgbClr val="1F1F1F"/>
                </a:solidFill>
                <a:effectLst/>
                <a:latin typeface="Google Sans"/>
              </a:rPr>
              <a:t>(608) 233-3575</a:t>
            </a:r>
            <a:endParaRPr lang="en-US" sz="4800" b="0" dirty="0"/>
          </a:p>
          <a:p>
            <a:endParaRPr lang="en-US" sz="2800" dirty="0"/>
          </a:p>
        </p:txBody>
      </p:sp>
    </p:spTree>
    <p:extLst>
      <p:ext uri="{BB962C8B-B14F-4D97-AF65-F5344CB8AC3E}">
        <p14:creationId xmlns:p14="http://schemas.microsoft.com/office/powerpoint/2010/main" val="33295473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59B61E-4E9B-5BA5-507D-84BB6E375D86}"/>
              </a:ext>
            </a:extLst>
          </p:cNvPr>
          <p:cNvSpPr>
            <a:spLocks noGrp="1"/>
          </p:cNvSpPr>
          <p:nvPr>
            <p:ph type="title"/>
          </p:nvPr>
        </p:nvSpPr>
        <p:spPr>
          <a:xfrm>
            <a:off x="1476406" y="206269"/>
            <a:ext cx="9854317" cy="390523"/>
          </a:xfrm>
        </p:spPr>
        <p:txBody>
          <a:bodyPr/>
          <a:lstStyle/>
          <a:p>
            <a:pPr algn="ctr"/>
            <a:r>
              <a:rPr lang="en-US" sz="4800" dirty="0">
                <a:solidFill>
                  <a:schemeClr val="accent1">
                    <a:lumMod val="75000"/>
                  </a:schemeClr>
                </a:solidFill>
                <a:latin typeface="+mj-lt"/>
              </a:rPr>
              <a:t>Parenting Together</a:t>
            </a:r>
          </a:p>
        </p:txBody>
      </p:sp>
      <p:sp>
        <p:nvSpPr>
          <p:cNvPr id="7" name="Content Placeholder 4">
            <a:extLst>
              <a:ext uri="{FF2B5EF4-FFF2-40B4-BE49-F238E27FC236}">
                <a16:creationId xmlns:a16="http://schemas.microsoft.com/office/drawing/2014/main" id="{5769E8A9-71C6-443D-E915-A9E8781B0C33}"/>
              </a:ext>
            </a:extLst>
          </p:cNvPr>
          <p:cNvSpPr txBox="1">
            <a:spLocks/>
          </p:cNvSpPr>
          <p:nvPr/>
        </p:nvSpPr>
        <p:spPr>
          <a:xfrm>
            <a:off x="1181185" y="1101111"/>
            <a:ext cx="10291052" cy="4307435"/>
          </a:xfrm>
          <a:prstGeom prst="rect">
            <a:avLst/>
          </a:prstGeom>
        </p:spPr>
        <p:txBody>
          <a:bodyPr vert="horz" lIns="0" tIns="0" rIns="91440" bIns="0" rtlCol="0">
            <a:normAutofit/>
          </a:bodyPr>
          <a:lstStyle>
            <a:lvl1pPr marL="571500" indent="-571500" algn="l" defTabSz="914400" rtl="0" eaLnBrk="1" fontAlgn="ctr" latinLnBrk="0" hangingPunct="1">
              <a:lnSpc>
                <a:spcPct val="112000"/>
              </a:lnSpc>
              <a:spcBef>
                <a:spcPts val="0"/>
              </a:spcBef>
              <a:spcAft>
                <a:spcPts val="600"/>
              </a:spcAft>
              <a:buClr>
                <a:schemeClr val="accent1"/>
              </a:buClr>
              <a:buSzPct val="140000"/>
              <a:buFont typeface="Arial" panose="020B0604020202020204" pitchFamily="34" charset="0"/>
              <a:buChar char="•"/>
              <a:defRPr sz="3600" b="1" i="0" kern="1200">
                <a:solidFill>
                  <a:schemeClr val="tx1">
                    <a:lumMod val="90000"/>
                    <a:lumOff val="10000"/>
                  </a:schemeClr>
                </a:solidFill>
                <a:latin typeface="Metropolis Light" pitchFamily="2" charset="77"/>
                <a:ea typeface="+mn-ea"/>
                <a:cs typeface="+mn-cs"/>
              </a:defRPr>
            </a:lvl1pPr>
            <a:lvl2pPr marL="788670" indent="-514350" algn="l" defTabSz="914400" rtl="0" eaLnBrk="1" latinLnBrk="0" hangingPunct="1">
              <a:lnSpc>
                <a:spcPct val="112000"/>
              </a:lnSpc>
              <a:spcBef>
                <a:spcPts val="500"/>
              </a:spcBef>
              <a:buClr>
                <a:schemeClr val="accent1"/>
              </a:buClr>
              <a:buSzPct val="120000"/>
              <a:buFont typeface="Arial" panose="020B0604020202020204" pitchFamily="34" charset="0"/>
              <a:buChar char="•"/>
              <a:defRPr sz="3200" b="0" i="0" kern="1200">
                <a:solidFill>
                  <a:schemeClr val="tx1">
                    <a:lumMod val="90000"/>
                    <a:lumOff val="10000"/>
                  </a:schemeClr>
                </a:solidFill>
                <a:latin typeface="Metropolis Light" pitchFamily="2" charset="77"/>
                <a:ea typeface="+mn-ea"/>
                <a:cs typeface="+mn-cs"/>
              </a:defRPr>
            </a:lvl2pPr>
            <a:lvl3pPr marL="914400" indent="-365760" algn="l" defTabSz="914400" rtl="0" eaLnBrk="1" latinLnBrk="0" hangingPunct="1">
              <a:lnSpc>
                <a:spcPct val="112000"/>
              </a:lnSpc>
              <a:spcBef>
                <a:spcPts val="500"/>
              </a:spcBef>
              <a:buClr>
                <a:schemeClr val="accent1"/>
              </a:buClr>
              <a:buSzPct val="120000"/>
              <a:buFont typeface="Arial" panose="020B0604020202020204" pitchFamily="34" charset="0"/>
              <a:buChar char="•"/>
              <a:defRPr sz="2200" b="0" i="0" kern="1200">
                <a:solidFill>
                  <a:schemeClr val="tx1">
                    <a:lumMod val="90000"/>
                    <a:lumOff val="10000"/>
                  </a:schemeClr>
                </a:solidFill>
                <a:latin typeface="Metropolis Light" pitchFamily="2" charset="77"/>
                <a:ea typeface="+mn-ea"/>
                <a:cs typeface="+mn-cs"/>
              </a:defRPr>
            </a:lvl3pPr>
            <a:lvl4pPr marL="1074420" indent="-342900" algn="l" defTabSz="914400" rtl="0" eaLnBrk="1" latinLnBrk="0" hangingPunct="1">
              <a:lnSpc>
                <a:spcPct val="112000"/>
              </a:lnSpc>
              <a:spcBef>
                <a:spcPts val="500"/>
              </a:spcBef>
              <a:buClr>
                <a:schemeClr val="accent1"/>
              </a:buClr>
              <a:buSzPct val="120000"/>
              <a:buFont typeface="Arial" panose="020B0604020202020204" pitchFamily="34" charset="0"/>
              <a:buChar char="•"/>
              <a:defRPr sz="1800" b="0" i="0" kern="1200">
                <a:solidFill>
                  <a:schemeClr val="tx1">
                    <a:lumMod val="90000"/>
                    <a:lumOff val="10000"/>
                  </a:schemeClr>
                </a:solidFill>
                <a:latin typeface="Metropolis Light" pitchFamily="2" charset="77"/>
                <a:ea typeface="+mn-ea"/>
                <a:cs typeface="+mn-cs"/>
              </a:defRPr>
            </a:lvl4pPr>
            <a:lvl5pPr marL="1257300" indent="-292608" algn="l" defTabSz="914400" rtl="0" eaLnBrk="1" latinLnBrk="0" hangingPunct="1">
              <a:lnSpc>
                <a:spcPct val="112000"/>
              </a:lnSpc>
              <a:spcBef>
                <a:spcPts val="500"/>
              </a:spcBef>
              <a:buClr>
                <a:schemeClr val="accent1"/>
              </a:buClr>
              <a:buSzPct val="120000"/>
              <a:buFont typeface="Arial" panose="020B0604020202020204" pitchFamily="34" charset="0"/>
              <a:buChar char="•"/>
              <a:defRPr sz="1800" b="0" i="0" kern="1200">
                <a:solidFill>
                  <a:schemeClr val="tx1">
                    <a:lumMod val="90000"/>
                    <a:lumOff val="10000"/>
                  </a:schemeClr>
                </a:solidFill>
                <a:latin typeface="Metropolis Light" pitchFamily="2" charset="77"/>
                <a:ea typeface="+mn-ea"/>
                <a:cs typeface="+mn-cs"/>
              </a:defRPr>
            </a:lvl5pPr>
            <a:lvl6pPr marL="1440180" indent="-292608" algn="l" defTabSz="914400" rtl="0" eaLnBrk="1" latinLnBrk="0" hangingPunct="1">
              <a:lnSpc>
                <a:spcPct val="90000"/>
              </a:lnSpc>
              <a:spcBef>
                <a:spcPts val="600"/>
              </a:spcBef>
              <a:buClr>
                <a:schemeClr val="accent1"/>
              </a:buClr>
              <a:buSzPct val="120000"/>
              <a:buFont typeface="Arial" panose="020B0604020202020204" pitchFamily="34" charset="0"/>
              <a:buChar char="•"/>
              <a:defRPr sz="1800" b="0" i="0" kern="1200">
                <a:solidFill>
                  <a:schemeClr val="tx1">
                    <a:lumMod val="90000"/>
                    <a:lumOff val="10000"/>
                  </a:schemeClr>
                </a:solidFill>
                <a:latin typeface="Metropolis Light" pitchFamily="2" charset="77"/>
                <a:ea typeface="+mn-ea"/>
                <a:cs typeface="+mn-cs"/>
              </a:defRPr>
            </a:lvl6pPr>
            <a:lvl7pPr marL="1623060" indent="-292608" algn="l" defTabSz="914400" rtl="0" eaLnBrk="1" latinLnBrk="0" hangingPunct="1">
              <a:lnSpc>
                <a:spcPct val="90000"/>
              </a:lnSpc>
              <a:spcBef>
                <a:spcPts val="500"/>
              </a:spcBef>
              <a:buClr>
                <a:schemeClr val="accent1"/>
              </a:buClr>
              <a:buSzPct val="120000"/>
              <a:buFont typeface="Arial" panose="020B0604020202020204" pitchFamily="34" charset="0"/>
              <a:buChar char="•"/>
              <a:defRPr sz="1800" b="0" i="0" kern="1200">
                <a:solidFill>
                  <a:schemeClr val="tx1">
                    <a:lumMod val="90000"/>
                    <a:lumOff val="10000"/>
                  </a:schemeClr>
                </a:solidFill>
                <a:latin typeface="Metropolis Light" pitchFamily="2" charset="77"/>
                <a:ea typeface="+mn-ea"/>
                <a:cs typeface="+mn-cs"/>
              </a:defRPr>
            </a:lvl7pPr>
            <a:lvl8pPr marL="1897380" indent="-292608" algn="l" defTabSz="914400" rtl="0" eaLnBrk="1" latinLnBrk="0" hangingPunct="1">
              <a:lnSpc>
                <a:spcPct val="90000"/>
              </a:lnSpc>
              <a:spcBef>
                <a:spcPts val="500"/>
              </a:spcBef>
              <a:buClr>
                <a:schemeClr val="accent1"/>
              </a:buClr>
              <a:buSzPct val="120000"/>
              <a:buFont typeface="Arial" panose="020B0604020202020204" pitchFamily="34" charset="0"/>
              <a:buChar char="•"/>
              <a:defRPr sz="1800" b="0" i="0" kern="1200">
                <a:solidFill>
                  <a:schemeClr val="tx1">
                    <a:lumMod val="90000"/>
                    <a:lumOff val="10000"/>
                  </a:schemeClr>
                </a:solidFill>
                <a:latin typeface="Metropolis Light" pitchFamily="2" charset="77"/>
                <a:ea typeface="+mn-ea"/>
                <a:cs typeface="+mn-cs"/>
              </a:defRPr>
            </a:lvl8pPr>
            <a:lvl9pPr marL="2171700" indent="-292608" algn="l" defTabSz="914400" rtl="0" eaLnBrk="1" latinLnBrk="0" hangingPunct="1">
              <a:lnSpc>
                <a:spcPct val="90000"/>
              </a:lnSpc>
              <a:spcBef>
                <a:spcPts val="500"/>
              </a:spcBef>
              <a:buClr>
                <a:schemeClr val="accent1"/>
              </a:buClr>
              <a:buSzPct val="120000"/>
              <a:buFont typeface="Arial" panose="020B0604020202020204" pitchFamily="34" charset="0"/>
              <a:buChar char="•"/>
              <a:defRPr sz="1800" b="0" i="0" kern="1200">
                <a:solidFill>
                  <a:schemeClr val="tx1">
                    <a:lumMod val="90000"/>
                    <a:lumOff val="10000"/>
                  </a:schemeClr>
                </a:solidFill>
                <a:latin typeface="Metropolis Light" pitchFamily="2" charset="77"/>
                <a:ea typeface="+mn-ea"/>
                <a:cs typeface="+mn-cs"/>
              </a:defRPr>
            </a:lvl9pPr>
          </a:lstStyle>
          <a:p>
            <a:r>
              <a:rPr lang="en-US" sz="2800" dirty="0"/>
              <a:t>You are not alone.</a:t>
            </a:r>
          </a:p>
          <a:p>
            <a:r>
              <a:rPr lang="en-US" sz="2800" dirty="0"/>
              <a:t>9-week virtual Parenting Group</a:t>
            </a:r>
          </a:p>
          <a:p>
            <a:r>
              <a:rPr lang="en-US" sz="2800" dirty="0"/>
              <a:t>The parent/caregiver is the patient</a:t>
            </a:r>
          </a:p>
          <a:p>
            <a:r>
              <a:rPr lang="en-US" sz="2800" dirty="0"/>
              <a:t>3 weeks mindfulness and distress tolerance, 3 weeks relationship building (praise the positive opposite, time together, and communicating expectations), 3 weeks of limit setting (active ignoring, effective commands, and effective consequences)</a:t>
            </a:r>
          </a:p>
          <a:p>
            <a:endParaRPr lang="en-US" sz="2800" dirty="0"/>
          </a:p>
          <a:p>
            <a:endParaRPr lang="en-US" sz="2800" dirty="0"/>
          </a:p>
        </p:txBody>
      </p:sp>
      <p:sp>
        <p:nvSpPr>
          <p:cNvPr id="6" name="Title 1">
            <a:extLst>
              <a:ext uri="{FF2B5EF4-FFF2-40B4-BE49-F238E27FC236}">
                <a16:creationId xmlns:a16="http://schemas.microsoft.com/office/drawing/2014/main" id="{DC49322D-A6C7-6AE3-01DB-CDF44161891D}"/>
              </a:ext>
            </a:extLst>
          </p:cNvPr>
          <p:cNvSpPr txBox="1">
            <a:spLocks/>
          </p:cNvSpPr>
          <p:nvPr/>
        </p:nvSpPr>
        <p:spPr>
          <a:xfrm>
            <a:off x="5442857" y="5660571"/>
            <a:ext cx="6477000" cy="690452"/>
          </a:xfrm>
          <a:prstGeom prst="rect">
            <a:avLst/>
          </a:prstGeom>
        </p:spPr>
        <p:txBody>
          <a:bodyPr vert="horz" lIns="0" tIns="45720" rIns="0" bIns="45720" rtlCol="0" anchor="t" anchorCtr="0">
            <a:noAutofit/>
          </a:bodyPr>
          <a:lstStyle>
            <a:lvl1pPr algn="l" defTabSz="914400" rtl="0" eaLnBrk="1" latinLnBrk="0" hangingPunct="1">
              <a:lnSpc>
                <a:spcPct val="90000"/>
              </a:lnSpc>
              <a:spcBef>
                <a:spcPct val="0"/>
              </a:spcBef>
              <a:buNone/>
              <a:defRPr sz="2400" b="0" i="0" kern="1200" spc="200" baseline="0">
                <a:solidFill>
                  <a:schemeClr val="tx2">
                    <a:lumMod val="60000"/>
                    <a:lumOff val="40000"/>
                  </a:schemeClr>
                </a:solidFill>
                <a:latin typeface="Metropolis Medium" pitchFamily="2" charset="77"/>
                <a:ea typeface="+mj-ea"/>
                <a:cs typeface="+mj-cs"/>
              </a:defRPr>
            </a:lvl1pPr>
          </a:lstStyle>
          <a:p>
            <a:pPr algn="ctr"/>
            <a:r>
              <a:rPr lang="en-US" sz="4000" dirty="0">
                <a:solidFill>
                  <a:schemeClr val="accent1">
                    <a:lumMod val="75000"/>
                  </a:schemeClr>
                </a:solidFill>
                <a:latin typeface="+mj-lt"/>
              </a:rPr>
              <a:t>Dot Phrase: .AFPTINFO</a:t>
            </a:r>
          </a:p>
        </p:txBody>
      </p:sp>
    </p:spTree>
    <p:extLst>
      <p:ext uri="{BB962C8B-B14F-4D97-AF65-F5344CB8AC3E}">
        <p14:creationId xmlns:p14="http://schemas.microsoft.com/office/powerpoint/2010/main" val="41110356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59B61E-4E9B-5BA5-507D-84BB6E375D86}"/>
              </a:ext>
            </a:extLst>
          </p:cNvPr>
          <p:cNvSpPr>
            <a:spLocks noGrp="1"/>
          </p:cNvSpPr>
          <p:nvPr>
            <p:ph type="title"/>
          </p:nvPr>
        </p:nvSpPr>
        <p:spPr>
          <a:xfrm>
            <a:off x="1562186" y="413098"/>
            <a:ext cx="9854317" cy="390523"/>
          </a:xfrm>
        </p:spPr>
        <p:txBody>
          <a:bodyPr/>
          <a:lstStyle/>
          <a:p>
            <a:pPr algn="ctr"/>
            <a:r>
              <a:rPr lang="en-US" sz="4800" dirty="0">
                <a:solidFill>
                  <a:schemeClr val="accent1">
                    <a:lumMod val="75000"/>
                  </a:schemeClr>
                </a:solidFill>
                <a:latin typeface="+mj-lt"/>
              </a:rPr>
              <a:t>Process to Address Concerns</a:t>
            </a:r>
          </a:p>
        </p:txBody>
      </p:sp>
      <p:sp>
        <p:nvSpPr>
          <p:cNvPr id="7" name="Content Placeholder 4">
            <a:extLst>
              <a:ext uri="{FF2B5EF4-FFF2-40B4-BE49-F238E27FC236}">
                <a16:creationId xmlns:a16="http://schemas.microsoft.com/office/drawing/2014/main" id="{5769E8A9-71C6-443D-E915-A9E8781B0C33}"/>
              </a:ext>
            </a:extLst>
          </p:cNvPr>
          <p:cNvSpPr txBox="1">
            <a:spLocks/>
          </p:cNvSpPr>
          <p:nvPr/>
        </p:nvSpPr>
        <p:spPr>
          <a:xfrm>
            <a:off x="2021563" y="1484289"/>
            <a:ext cx="7579637" cy="3252304"/>
          </a:xfrm>
          <a:prstGeom prst="rect">
            <a:avLst/>
          </a:prstGeom>
        </p:spPr>
        <p:txBody>
          <a:bodyPr vert="horz" lIns="0" tIns="0" rIns="91440" bIns="0" rtlCol="0">
            <a:normAutofit fontScale="62500" lnSpcReduction="20000"/>
          </a:bodyPr>
          <a:lstStyle>
            <a:lvl1pPr marL="571500" indent="-571500" algn="l" defTabSz="914400" rtl="0" eaLnBrk="1" fontAlgn="ctr" latinLnBrk="0" hangingPunct="1">
              <a:lnSpc>
                <a:spcPct val="112000"/>
              </a:lnSpc>
              <a:spcBef>
                <a:spcPts val="0"/>
              </a:spcBef>
              <a:spcAft>
                <a:spcPts val="600"/>
              </a:spcAft>
              <a:buClr>
                <a:schemeClr val="accent1"/>
              </a:buClr>
              <a:buSzPct val="140000"/>
              <a:buFont typeface="Arial" panose="020B0604020202020204" pitchFamily="34" charset="0"/>
              <a:buChar char="•"/>
              <a:defRPr sz="3600" b="1" i="0" kern="1200">
                <a:solidFill>
                  <a:schemeClr val="tx1">
                    <a:lumMod val="90000"/>
                    <a:lumOff val="10000"/>
                  </a:schemeClr>
                </a:solidFill>
                <a:latin typeface="Metropolis Light" pitchFamily="2" charset="77"/>
                <a:ea typeface="+mn-ea"/>
                <a:cs typeface="+mn-cs"/>
              </a:defRPr>
            </a:lvl1pPr>
            <a:lvl2pPr marL="788670" indent="-514350" algn="l" defTabSz="914400" rtl="0" eaLnBrk="1" latinLnBrk="0" hangingPunct="1">
              <a:lnSpc>
                <a:spcPct val="112000"/>
              </a:lnSpc>
              <a:spcBef>
                <a:spcPts val="500"/>
              </a:spcBef>
              <a:buClr>
                <a:schemeClr val="accent1"/>
              </a:buClr>
              <a:buSzPct val="120000"/>
              <a:buFont typeface="Arial" panose="020B0604020202020204" pitchFamily="34" charset="0"/>
              <a:buChar char="•"/>
              <a:defRPr sz="3200" b="0" i="0" kern="1200">
                <a:solidFill>
                  <a:schemeClr val="tx1">
                    <a:lumMod val="90000"/>
                    <a:lumOff val="10000"/>
                  </a:schemeClr>
                </a:solidFill>
                <a:latin typeface="Metropolis Light" pitchFamily="2" charset="77"/>
                <a:ea typeface="+mn-ea"/>
                <a:cs typeface="+mn-cs"/>
              </a:defRPr>
            </a:lvl2pPr>
            <a:lvl3pPr marL="914400" indent="-365760" algn="l" defTabSz="914400" rtl="0" eaLnBrk="1" latinLnBrk="0" hangingPunct="1">
              <a:lnSpc>
                <a:spcPct val="112000"/>
              </a:lnSpc>
              <a:spcBef>
                <a:spcPts val="500"/>
              </a:spcBef>
              <a:buClr>
                <a:schemeClr val="accent1"/>
              </a:buClr>
              <a:buSzPct val="120000"/>
              <a:buFont typeface="Arial" panose="020B0604020202020204" pitchFamily="34" charset="0"/>
              <a:buChar char="•"/>
              <a:defRPr sz="2200" b="0" i="0" kern="1200">
                <a:solidFill>
                  <a:schemeClr val="tx1">
                    <a:lumMod val="90000"/>
                    <a:lumOff val="10000"/>
                  </a:schemeClr>
                </a:solidFill>
                <a:latin typeface="Metropolis Light" pitchFamily="2" charset="77"/>
                <a:ea typeface="+mn-ea"/>
                <a:cs typeface="+mn-cs"/>
              </a:defRPr>
            </a:lvl3pPr>
            <a:lvl4pPr marL="1074420" indent="-342900" algn="l" defTabSz="914400" rtl="0" eaLnBrk="1" latinLnBrk="0" hangingPunct="1">
              <a:lnSpc>
                <a:spcPct val="112000"/>
              </a:lnSpc>
              <a:spcBef>
                <a:spcPts val="500"/>
              </a:spcBef>
              <a:buClr>
                <a:schemeClr val="accent1"/>
              </a:buClr>
              <a:buSzPct val="120000"/>
              <a:buFont typeface="Arial" panose="020B0604020202020204" pitchFamily="34" charset="0"/>
              <a:buChar char="•"/>
              <a:defRPr sz="1800" b="0" i="0" kern="1200">
                <a:solidFill>
                  <a:schemeClr val="tx1">
                    <a:lumMod val="90000"/>
                    <a:lumOff val="10000"/>
                  </a:schemeClr>
                </a:solidFill>
                <a:latin typeface="Metropolis Light" pitchFamily="2" charset="77"/>
                <a:ea typeface="+mn-ea"/>
                <a:cs typeface="+mn-cs"/>
              </a:defRPr>
            </a:lvl4pPr>
            <a:lvl5pPr marL="1257300" indent="-292608" algn="l" defTabSz="914400" rtl="0" eaLnBrk="1" latinLnBrk="0" hangingPunct="1">
              <a:lnSpc>
                <a:spcPct val="112000"/>
              </a:lnSpc>
              <a:spcBef>
                <a:spcPts val="500"/>
              </a:spcBef>
              <a:buClr>
                <a:schemeClr val="accent1"/>
              </a:buClr>
              <a:buSzPct val="120000"/>
              <a:buFont typeface="Arial" panose="020B0604020202020204" pitchFamily="34" charset="0"/>
              <a:buChar char="•"/>
              <a:defRPr sz="1800" b="0" i="0" kern="1200">
                <a:solidFill>
                  <a:schemeClr val="tx1">
                    <a:lumMod val="90000"/>
                    <a:lumOff val="10000"/>
                  </a:schemeClr>
                </a:solidFill>
                <a:latin typeface="Metropolis Light" pitchFamily="2" charset="77"/>
                <a:ea typeface="+mn-ea"/>
                <a:cs typeface="+mn-cs"/>
              </a:defRPr>
            </a:lvl5pPr>
            <a:lvl6pPr marL="1440180" indent="-292608" algn="l" defTabSz="914400" rtl="0" eaLnBrk="1" latinLnBrk="0" hangingPunct="1">
              <a:lnSpc>
                <a:spcPct val="90000"/>
              </a:lnSpc>
              <a:spcBef>
                <a:spcPts val="600"/>
              </a:spcBef>
              <a:buClr>
                <a:schemeClr val="accent1"/>
              </a:buClr>
              <a:buSzPct val="120000"/>
              <a:buFont typeface="Arial" panose="020B0604020202020204" pitchFamily="34" charset="0"/>
              <a:buChar char="•"/>
              <a:defRPr sz="1800" b="0" i="0" kern="1200">
                <a:solidFill>
                  <a:schemeClr val="tx1">
                    <a:lumMod val="90000"/>
                    <a:lumOff val="10000"/>
                  </a:schemeClr>
                </a:solidFill>
                <a:latin typeface="Metropolis Light" pitchFamily="2" charset="77"/>
                <a:ea typeface="+mn-ea"/>
                <a:cs typeface="+mn-cs"/>
              </a:defRPr>
            </a:lvl6pPr>
            <a:lvl7pPr marL="1623060" indent="-292608" algn="l" defTabSz="914400" rtl="0" eaLnBrk="1" latinLnBrk="0" hangingPunct="1">
              <a:lnSpc>
                <a:spcPct val="90000"/>
              </a:lnSpc>
              <a:spcBef>
                <a:spcPts val="500"/>
              </a:spcBef>
              <a:buClr>
                <a:schemeClr val="accent1"/>
              </a:buClr>
              <a:buSzPct val="120000"/>
              <a:buFont typeface="Arial" panose="020B0604020202020204" pitchFamily="34" charset="0"/>
              <a:buChar char="•"/>
              <a:defRPr sz="1800" b="0" i="0" kern="1200">
                <a:solidFill>
                  <a:schemeClr val="tx1">
                    <a:lumMod val="90000"/>
                    <a:lumOff val="10000"/>
                  </a:schemeClr>
                </a:solidFill>
                <a:latin typeface="Metropolis Light" pitchFamily="2" charset="77"/>
                <a:ea typeface="+mn-ea"/>
                <a:cs typeface="+mn-cs"/>
              </a:defRPr>
            </a:lvl7pPr>
            <a:lvl8pPr marL="1897380" indent="-292608" algn="l" defTabSz="914400" rtl="0" eaLnBrk="1" latinLnBrk="0" hangingPunct="1">
              <a:lnSpc>
                <a:spcPct val="90000"/>
              </a:lnSpc>
              <a:spcBef>
                <a:spcPts val="500"/>
              </a:spcBef>
              <a:buClr>
                <a:schemeClr val="accent1"/>
              </a:buClr>
              <a:buSzPct val="120000"/>
              <a:buFont typeface="Arial" panose="020B0604020202020204" pitchFamily="34" charset="0"/>
              <a:buChar char="•"/>
              <a:defRPr sz="1800" b="0" i="0" kern="1200">
                <a:solidFill>
                  <a:schemeClr val="tx1">
                    <a:lumMod val="90000"/>
                    <a:lumOff val="10000"/>
                  </a:schemeClr>
                </a:solidFill>
                <a:latin typeface="Metropolis Light" pitchFamily="2" charset="77"/>
                <a:ea typeface="+mn-ea"/>
                <a:cs typeface="+mn-cs"/>
              </a:defRPr>
            </a:lvl8pPr>
            <a:lvl9pPr marL="2171700" indent="-292608" algn="l" defTabSz="914400" rtl="0" eaLnBrk="1" latinLnBrk="0" hangingPunct="1">
              <a:lnSpc>
                <a:spcPct val="90000"/>
              </a:lnSpc>
              <a:spcBef>
                <a:spcPts val="500"/>
              </a:spcBef>
              <a:buClr>
                <a:schemeClr val="accent1"/>
              </a:buClr>
              <a:buSzPct val="120000"/>
              <a:buFont typeface="Arial" panose="020B0604020202020204" pitchFamily="34" charset="0"/>
              <a:buChar char="•"/>
              <a:defRPr sz="1800" b="0" i="0" kern="1200">
                <a:solidFill>
                  <a:schemeClr val="tx1">
                    <a:lumMod val="90000"/>
                    <a:lumOff val="10000"/>
                  </a:schemeClr>
                </a:solidFill>
                <a:latin typeface="Metropolis Light" pitchFamily="2" charset="77"/>
                <a:ea typeface="+mn-ea"/>
                <a:cs typeface="+mn-cs"/>
              </a:defRPr>
            </a:lvl9pPr>
          </a:lstStyle>
          <a:p>
            <a:r>
              <a:rPr lang="en-US" dirty="0"/>
              <a:t>Validate/ Normalize</a:t>
            </a:r>
          </a:p>
          <a:p>
            <a:r>
              <a:rPr lang="en-US" dirty="0"/>
              <a:t>Provide developmental guidance</a:t>
            </a:r>
          </a:p>
          <a:p>
            <a:r>
              <a:rPr lang="en-US" dirty="0"/>
              <a:t>Offer a strategy or referral</a:t>
            </a:r>
          </a:p>
          <a:p>
            <a:r>
              <a:rPr lang="en-US" dirty="0"/>
              <a:t>Provide a handout or follow-up MyChart message</a:t>
            </a:r>
          </a:p>
          <a:p>
            <a:r>
              <a:rPr lang="en-US" dirty="0"/>
              <a:t>Have the parent take notes or set reminders on their phone</a:t>
            </a:r>
          </a:p>
          <a:p>
            <a:r>
              <a:rPr lang="en-US" dirty="0"/>
              <a:t>Follow-Up</a:t>
            </a:r>
          </a:p>
          <a:p>
            <a:endParaRPr lang="en-US" sz="2800" dirty="0"/>
          </a:p>
          <a:p>
            <a:endParaRPr lang="en-US" sz="2800" dirty="0"/>
          </a:p>
          <a:p>
            <a:endParaRPr lang="en-US" sz="2800" dirty="0"/>
          </a:p>
        </p:txBody>
      </p:sp>
    </p:spTree>
    <p:extLst>
      <p:ext uri="{BB962C8B-B14F-4D97-AF65-F5344CB8AC3E}">
        <p14:creationId xmlns:p14="http://schemas.microsoft.com/office/powerpoint/2010/main" val="9867641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59B61E-4E9B-5BA5-507D-84BB6E375D86}"/>
              </a:ext>
            </a:extLst>
          </p:cNvPr>
          <p:cNvSpPr>
            <a:spLocks noGrp="1"/>
          </p:cNvSpPr>
          <p:nvPr>
            <p:ph type="title"/>
          </p:nvPr>
        </p:nvSpPr>
        <p:spPr>
          <a:xfrm>
            <a:off x="1562186" y="413098"/>
            <a:ext cx="9854317" cy="390523"/>
          </a:xfrm>
        </p:spPr>
        <p:txBody>
          <a:bodyPr/>
          <a:lstStyle/>
          <a:p>
            <a:pPr algn="ctr"/>
            <a:r>
              <a:rPr lang="en-US" sz="4800" dirty="0">
                <a:solidFill>
                  <a:schemeClr val="accent1">
                    <a:lumMod val="75000"/>
                  </a:schemeClr>
                </a:solidFill>
                <a:latin typeface="+mj-lt"/>
              </a:rPr>
              <a:t>A Note about Anxious Parents: </a:t>
            </a:r>
          </a:p>
        </p:txBody>
      </p:sp>
      <p:sp>
        <p:nvSpPr>
          <p:cNvPr id="7" name="Content Placeholder 4">
            <a:extLst>
              <a:ext uri="{FF2B5EF4-FFF2-40B4-BE49-F238E27FC236}">
                <a16:creationId xmlns:a16="http://schemas.microsoft.com/office/drawing/2014/main" id="{5769E8A9-71C6-443D-E915-A9E8781B0C33}"/>
              </a:ext>
            </a:extLst>
          </p:cNvPr>
          <p:cNvSpPr txBox="1">
            <a:spLocks/>
          </p:cNvSpPr>
          <p:nvPr/>
        </p:nvSpPr>
        <p:spPr>
          <a:xfrm>
            <a:off x="2103859" y="1483575"/>
            <a:ext cx="7287029" cy="2825918"/>
          </a:xfrm>
          <a:prstGeom prst="rect">
            <a:avLst/>
          </a:prstGeom>
        </p:spPr>
        <p:txBody>
          <a:bodyPr vert="horz" lIns="0" tIns="0" rIns="91440" bIns="0" rtlCol="0">
            <a:normAutofit fontScale="92500" lnSpcReduction="10000"/>
          </a:bodyPr>
          <a:lstStyle>
            <a:lvl1pPr marL="571500" indent="-571500" algn="l" defTabSz="914400" rtl="0" eaLnBrk="1" fontAlgn="ctr" latinLnBrk="0" hangingPunct="1">
              <a:lnSpc>
                <a:spcPct val="112000"/>
              </a:lnSpc>
              <a:spcBef>
                <a:spcPts val="0"/>
              </a:spcBef>
              <a:spcAft>
                <a:spcPts val="600"/>
              </a:spcAft>
              <a:buClr>
                <a:schemeClr val="accent1"/>
              </a:buClr>
              <a:buSzPct val="140000"/>
              <a:buFont typeface="Arial" panose="020B0604020202020204" pitchFamily="34" charset="0"/>
              <a:buChar char="•"/>
              <a:defRPr sz="3600" b="1" i="0" kern="1200">
                <a:solidFill>
                  <a:schemeClr val="tx1">
                    <a:lumMod val="90000"/>
                    <a:lumOff val="10000"/>
                  </a:schemeClr>
                </a:solidFill>
                <a:latin typeface="Metropolis Light" pitchFamily="2" charset="77"/>
                <a:ea typeface="+mn-ea"/>
                <a:cs typeface="+mn-cs"/>
              </a:defRPr>
            </a:lvl1pPr>
            <a:lvl2pPr marL="788670" indent="-514350" algn="l" defTabSz="914400" rtl="0" eaLnBrk="1" latinLnBrk="0" hangingPunct="1">
              <a:lnSpc>
                <a:spcPct val="112000"/>
              </a:lnSpc>
              <a:spcBef>
                <a:spcPts val="500"/>
              </a:spcBef>
              <a:buClr>
                <a:schemeClr val="accent1"/>
              </a:buClr>
              <a:buSzPct val="120000"/>
              <a:buFont typeface="Arial" panose="020B0604020202020204" pitchFamily="34" charset="0"/>
              <a:buChar char="•"/>
              <a:defRPr sz="3200" b="0" i="0" kern="1200">
                <a:solidFill>
                  <a:schemeClr val="tx1">
                    <a:lumMod val="90000"/>
                    <a:lumOff val="10000"/>
                  </a:schemeClr>
                </a:solidFill>
                <a:latin typeface="Metropolis Light" pitchFamily="2" charset="77"/>
                <a:ea typeface="+mn-ea"/>
                <a:cs typeface="+mn-cs"/>
              </a:defRPr>
            </a:lvl2pPr>
            <a:lvl3pPr marL="914400" indent="-365760" algn="l" defTabSz="914400" rtl="0" eaLnBrk="1" latinLnBrk="0" hangingPunct="1">
              <a:lnSpc>
                <a:spcPct val="112000"/>
              </a:lnSpc>
              <a:spcBef>
                <a:spcPts val="500"/>
              </a:spcBef>
              <a:buClr>
                <a:schemeClr val="accent1"/>
              </a:buClr>
              <a:buSzPct val="120000"/>
              <a:buFont typeface="Arial" panose="020B0604020202020204" pitchFamily="34" charset="0"/>
              <a:buChar char="•"/>
              <a:defRPr sz="2200" b="0" i="0" kern="1200">
                <a:solidFill>
                  <a:schemeClr val="tx1">
                    <a:lumMod val="90000"/>
                    <a:lumOff val="10000"/>
                  </a:schemeClr>
                </a:solidFill>
                <a:latin typeface="Metropolis Light" pitchFamily="2" charset="77"/>
                <a:ea typeface="+mn-ea"/>
                <a:cs typeface="+mn-cs"/>
              </a:defRPr>
            </a:lvl3pPr>
            <a:lvl4pPr marL="1074420" indent="-342900" algn="l" defTabSz="914400" rtl="0" eaLnBrk="1" latinLnBrk="0" hangingPunct="1">
              <a:lnSpc>
                <a:spcPct val="112000"/>
              </a:lnSpc>
              <a:spcBef>
                <a:spcPts val="500"/>
              </a:spcBef>
              <a:buClr>
                <a:schemeClr val="accent1"/>
              </a:buClr>
              <a:buSzPct val="120000"/>
              <a:buFont typeface="Arial" panose="020B0604020202020204" pitchFamily="34" charset="0"/>
              <a:buChar char="•"/>
              <a:defRPr sz="1800" b="0" i="0" kern="1200">
                <a:solidFill>
                  <a:schemeClr val="tx1">
                    <a:lumMod val="90000"/>
                    <a:lumOff val="10000"/>
                  </a:schemeClr>
                </a:solidFill>
                <a:latin typeface="Metropolis Light" pitchFamily="2" charset="77"/>
                <a:ea typeface="+mn-ea"/>
                <a:cs typeface="+mn-cs"/>
              </a:defRPr>
            </a:lvl4pPr>
            <a:lvl5pPr marL="1257300" indent="-292608" algn="l" defTabSz="914400" rtl="0" eaLnBrk="1" latinLnBrk="0" hangingPunct="1">
              <a:lnSpc>
                <a:spcPct val="112000"/>
              </a:lnSpc>
              <a:spcBef>
                <a:spcPts val="500"/>
              </a:spcBef>
              <a:buClr>
                <a:schemeClr val="accent1"/>
              </a:buClr>
              <a:buSzPct val="120000"/>
              <a:buFont typeface="Arial" panose="020B0604020202020204" pitchFamily="34" charset="0"/>
              <a:buChar char="•"/>
              <a:defRPr sz="1800" b="0" i="0" kern="1200">
                <a:solidFill>
                  <a:schemeClr val="tx1">
                    <a:lumMod val="90000"/>
                    <a:lumOff val="10000"/>
                  </a:schemeClr>
                </a:solidFill>
                <a:latin typeface="Metropolis Light" pitchFamily="2" charset="77"/>
                <a:ea typeface="+mn-ea"/>
                <a:cs typeface="+mn-cs"/>
              </a:defRPr>
            </a:lvl5pPr>
            <a:lvl6pPr marL="1440180" indent="-292608" algn="l" defTabSz="914400" rtl="0" eaLnBrk="1" latinLnBrk="0" hangingPunct="1">
              <a:lnSpc>
                <a:spcPct val="90000"/>
              </a:lnSpc>
              <a:spcBef>
                <a:spcPts val="600"/>
              </a:spcBef>
              <a:buClr>
                <a:schemeClr val="accent1"/>
              </a:buClr>
              <a:buSzPct val="120000"/>
              <a:buFont typeface="Arial" panose="020B0604020202020204" pitchFamily="34" charset="0"/>
              <a:buChar char="•"/>
              <a:defRPr sz="1800" b="0" i="0" kern="1200">
                <a:solidFill>
                  <a:schemeClr val="tx1">
                    <a:lumMod val="90000"/>
                    <a:lumOff val="10000"/>
                  </a:schemeClr>
                </a:solidFill>
                <a:latin typeface="Metropolis Light" pitchFamily="2" charset="77"/>
                <a:ea typeface="+mn-ea"/>
                <a:cs typeface="+mn-cs"/>
              </a:defRPr>
            </a:lvl6pPr>
            <a:lvl7pPr marL="1623060" indent="-292608" algn="l" defTabSz="914400" rtl="0" eaLnBrk="1" latinLnBrk="0" hangingPunct="1">
              <a:lnSpc>
                <a:spcPct val="90000"/>
              </a:lnSpc>
              <a:spcBef>
                <a:spcPts val="500"/>
              </a:spcBef>
              <a:buClr>
                <a:schemeClr val="accent1"/>
              </a:buClr>
              <a:buSzPct val="120000"/>
              <a:buFont typeface="Arial" panose="020B0604020202020204" pitchFamily="34" charset="0"/>
              <a:buChar char="•"/>
              <a:defRPr sz="1800" b="0" i="0" kern="1200">
                <a:solidFill>
                  <a:schemeClr val="tx1">
                    <a:lumMod val="90000"/>
                    <a:lumOff val="10000"/>
                  </a:schemeClr>
                </a:solidFill>
                <a:latin typeface="Metropolis Light" pitchFamily="2" charset="77"/>
                <a:ea typeface="+mn-ea"/>
                <a:cs typeface="+mn-cs"/>
              </a:defRPr>
            </a:lvl7pPr>
            <a:lvl8pPr marL="1897380" indent="-292608" algn="l" defTabSz="914400" rtl="0" eaLnBrk="1" latinLnBrk="0" hangingPunct="1">
              <a:lnSpc>
                <a:spcPct val="90000"/>
              </a:lnSpc>
              <a:spcBef>
                <a:spcPts val="500"/>
              </a:spcBef>
              <a:buClr>
                <a:schemeClr val="accent1"/>
              </a:buClr>
              <a:buSzPct val="120000"/>
              <a:buFont typeface="Arial" panose="020B0604020202020204" pitchFamily="34" charset="0"/>
              <a:buChar char="•"/>
              <a:defRPr sz="1800" b="0" i="0" kern="1200">
                <a:solidFill>
                  <a:schemeClr val="tx1">
                    <a:lumMod val="90000"/>
                    <a:lumOff val="10000"/>
                  </a:schemeClr>
                </a:solidFill>
                <a:latin typeface="Metropolis Light" pitchFamily="2" charset="77"/>
                <a:ea typeface="+mn-ea"/>
                <a:cs typeface="+mn-cs"/>
              </a:defRPr>
            </a:lvl8pPr>
            <a:lvl9pPr marL="2171700" indent="-292608" algn="l" defTabSz="914400" rtl="0" eaLnBrk="1" latinLnBrk="0" hangingPunct="1">
              <a:lnSpc>
                <a:spcPct val="90000"/>
              </a:lnSpc>
              <a:spcBef>
                <a:spcPts val="500"/>
              </a:spcBef>
              <a:buClr>
                <a:schemeClr val="accent1"/>
              </a:buClr>
              <a:buSzPct val="120000"/>
              <a:buFont typeface="Arial" panose="020B0604020202020204" pitchFamily="34" charset="0"/>
              <a:buChar char="•"/>
              <a:defRPr sz="1800" b="0" i="0" kern="1200">
                <a:solidFill>
                  <a:schemeClr val="tx1">
                    <a:lumMod val="90000"/>
                    <a:lumOff val="10000"/>
                  </a:schemeClr>
                </a:solidFill>
                <a:latin typeface="Metropolis Light" pitchFamily="2" charset="77"/>
                <a:ea typeface="+mn-ea"/>
                <a:cs typeface="+mn-cs"/>
              </a:defRPr>
            </a:lvl9pPr>
          </a:lstStyle>
          <a:p>
            <a:r>
              <a:rPr lang="en-US" sz="2800" dirty="0"/>
              <a:t>Make sure you are listening</a:t>
            </a:r>
          </a:p>
          <a:p>
            <a:r>
              <a:rPr lang="en-US" sz="2800" dirty="0"/>
              <a:t>1 part empathy + 1 part confidence = Support</a:t>
            </a:r>
          </a:p>
          <a:p>
            <a:r>
              <a:rPr lang="en-US" sz="2800" dirty="0"/>
              <a:t>“It is hard to help your child practice bravery, and you can help him do hard things.”</a:t>
            </a:r>
          </a:p>
          <a:p>
            <a:pPr marL="0" indent="0">
              <a:buNone/>
            </a:pPr>
            <a:endParaRPr lang="en-US" sz="2800" dirty="0"/>
          </a:p>
          <a:p>
            <a:endParaRPr lang="en-US" sz="2800" dirty="0"/>
          </a:p>
          <a:p>
            <a:endParaRPr lang="en-US" sz="2800" dirty="0"/>
          </a:p>
        </p:txBody>
      </p:sp>
    </p:spTree>
    <p:extLst>
      <p:ext uri="{BB962C8B-B14F-4D97-AF65-F5344CB8AC3E}">
        <p14:creationId xmlns:p14="http://schemas.microsoft.com/office/powerpoint/2010/main" val="29801303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59B61E-4E9B-5BA5-507D-84BB6E375D86}"/>
              </a:ext>
            </a:extLst>
          </p:cNvPr>
          <p:cNvSpPr>
            <a:spLocks noGrp="1"/>
          </p:cNvSpPr>
          <p:nvPr>
            <p:ph type="title"/>
          </p:nvPr>
        </p:nvSpPr>
        <p:spPr>
          <a:xfrm>
            <a:off x="1476406" y="206269"/>
            <a:ext cx="9854317" cy="390523"/>
          </a:xfrm>
        </p:spPr>
        <p:txBody>
          <a:bodyPr/>
          <a:lstStyle/>
          <a:p>
            <a:pPr algn="ctr"/>
            <a:r>
              <a:rPr lang="en-US" sz="4800" dirty="0">
                <a:solidFill>
                  <a:schemeClr val="accent1">
                    <a:lumMod val="75000"/>
                  </a:schemeClr>
                </a:solidFill>
                <a:latin typeface="+mj-lt"/>
              </a:rPr>
              <a:t>Strategies to offer: </a:t>
            </a:r>
          </a:p>
        </p:txBody>
      </p:sp>
      <p:sp>
        <p:nvSpPr>
          <p:cNvPr id="7" name="Content Placeholder 4">
            <a:extLst>
              <a:ext uri="{FF2B5EF4-FFF2-40B4-BE49-F238E27FC236}">
                <a16:creationId xmlns:a16="http://schemas.microsoft.com/office/drawing/2014/main" id="{5769E8A9-71C6-443D-E915-A9E8781B0C33}"/>
              </a:ext>
            </a:extLst>
          </p:cNvPr>
          <p:cNvSpPr txBox="1">
            <a:spLocks/>
          </p:cNvSpPr>
          <p:nvPr/>
        </p:nvSpPr>
        <p:spPr>
          <a:xfrm>
            <a:off x="950474" y="1650012"/>
            <a:ext cx="10291052" cy="4307435"/>
          </a:xfrm>
          <a:prstGeom prst="rect">
            <a:avLst/>
          </a:prstGeom>
        </p:spPr>
        <p:txBody>
          <a:bodyPr vert="horz" lIns="0" tIns="0" rIns="91440" bIns="0" rtlCol="0">
            <a:normAutofit lnSpcReduction="10000"/>
          </a:bodyPr>
          <a:lstStyle>
            <a:lvl1pPr marL="571500" indent="-571500" algn="l" defTabSz="914400" rtl="0" eaLnBrk="1" fontAlgn="ctr" latinLnBrk="0" hangingPunct="1">
              <a:lnSpc>
                <a:spcPct val="112000"/>
              </a:lnSpc>
              <a:spcBef>
                <a:spcPts val="0"/>
              </a:spcBef>
              <a:spcAft>
                <a:spcPts val="600"/>
              </a:spcAft>
              <a:buClr>
                <a:schemeClr val="accent1"/>
              </a:buClr>
              <a:buSzPct val="140000"/>
              <a:buFont typeface="Arial" panose="020B0604020202020204" pitchFamily="34" charset="0"/>
              <a:buChar char="•"/>
              <a:defRPr sz="3600" b="1" i="0" kern="1200">
                <a:solidFill>
                  <a:schemeClr val="tx1">
                    <a:lumMod val="90000"/>
                    <a:lumOff val="10000"/>
                  </a:schemeClr>
                </a:solidFill>
                <a:latin typeface="Metropolis Light" pitchFamily="2" charset="77"/>
                <a:ea typeface="+mn-ea"/>
                <a:cs typeface="+mn-cs"/>
              </a:defRPr>
            </a:lvl1pPr>
            <a:lvl2pPr marL="788670" indent="-514350" algn="l" defTabSz="914400" rtl="0" eaLnBrk="1" latinLnBrk="0" hangingPunct="1">
              <a:lnSpc>
                <a:spcPct val="112000"/>
              </a:lnSpc>
              <a:spcBef>
                <a:spcPts val="500"/>
              </a:spcBef>
              <a:buClr>
                <a:schemeClr val="accent1"/>
              </a:buClr>
              <a:buSzPct val="120000"/>
              <a:buFont typeface="Arial" panose="020B0604020202020204" pitchFamily="34" charset="0"/>
              <a:buChar char="•"/>
              <a:defRPr sz="3200" b="0" i="0" kern="1200">
                <a:solidFill>
                  <a:schemeClr val="tx1">
                    <a:lumMod val="90000"/>
                    <a:lumOff val="10000"/>
                  </a:schemeClr>
                </a:solidFill>
                <a:latin typeface="Metropolis Light" pitchFamily="2" charset="77"/>
                <a:ea typeface="+mn-ea"/>
                <a:cs typeface="+mn-cs"/>
              </a:defRPr>
            </a:lvl2pPr>
            <a:lvl3pPr marL="914400" indent="-365760" algn="l" defTabSz="914400" rtl="0" eaLnBrk="1" latinLnBrk="0" hangingPunct="1">
              <a:lnSpc>
                <a:spcPct val="112000"/>
              </a:lnSpc>
              <a:spcBef>
                <a:spcPts val="500"/>
              </a:spcBef>
              <a:buClr>
                <a:schemeClr val="accent1"/>
              </a:buClr>
              <a:buSzPct val="120000"/>
              <a:buFont typeface="Arial" panose="020B0604020202020204" pitchFamily="34" charset="0"/>
              <a:buChar char="•"/>
              <a:defRPr sz="2200" b="0" i="0" kern="1200">
                <a:solidFill>
                  <a:schemeClr val="tx1">
                    <a:lumMod val="90000"/>
                    <a:lumOff val="10000"/>
                  </a:schemeClr>
                </a:solidFill>
                <a:latin typeface="Metropolis Light" pitchFamily="2" charset="77"/>
                <a:ea typeface="+mn-ea"/>
                <a:cs typeface="+mn-cs"/>
              </a:defRPr>
            </a:lvl3pPr>
            <a:lvl4pPr marL="1074420" indent="-342900" algn="l" defTabSz="914400" rtl="0" eaLnBrk="1" latinLnBrk="0" hangingPunct="1">
              <a:lnSpc>
                <a:spcPct val="112000"/>
              </a:lnSpc>
              <a:spcBef>
                <a:spcPts val="500"/>
              </a:spcBef>
              <a:buClr>
                <a:schemeClr val="accent1"/>
              </a:buClr>
              <a:buSzPct val="120000"/>
              <a:buFont typeface="Arial" panose="020B0604020202020204" pitchFamily="34" charset="0"/>
              <a:buChar char="•"/>
              <a:defRPr sz="1800" b="0" i="0" kern="1200">
                <a:solidFill>
                  <a:schemeClr val="tx1">
                    <a:lumMod val="90000"/>
                    <a:lumOff val="10000"/>
                  </a:schemeClr>
                </a:solidFill>
                <a:latin typeface="Metropolis Light" pitchFamily="2" charset="77"/>
                <a:ea typeface="+mn-ea"/>
                <a:cs typeface="+mn-cs"/>
              </a:defRPr>
            </a:lvl4pPr>
            <a:lvl5pPr marL="1257300" indent="-292608" algn="l" defTabSz="914400" rtl="0" eaLnBrk="1" latinLnBrk="0" hangingPunct="1">
              <a:lnSpc>
                <a:spcPct val="112000"/>
              </a:lnSpc>
              <a:spcBef>
                <a:spcPts val="500"/>
              </a:spcBef>
              <a:buClr>
                <a:schemeClr val="accent1"/>
              </a:buClr>
              <a:buSzPct val="120000"/>
              <a:buFont typeface="Arial" panose="020B0604020202020204" pitchFamily="34" charset="0"/>
              <a:buChar char="•"/>
              <a:defRPr sz="1800" b="0" i="0" kern="1200">
                <a:solidFill>
                  <a:schemeClr val="tx1">
                    <a:lumMod val="90000"/>
                    <a:lumOff val="10000"/>
                  </a:schemeClr>
                </a:solidFill>
                <a:latin typeface="Metropolis Light" pitchFamily="2" charset="77"/>
                <a:ea typeface="+mn-ea"/>
                <a:cs typeface="+mn-cs"/>
              </a:defRPr>
            </a:lvl5pPr>
            <a:lvl6pPr marL="1440180" indent="-292608" algn="l" defTabSz="914400" rtl="0" eaLnBrk="1" latinLnBrk="0" hangingPunct="1">
              <a:lnSpc>
                <a:spcPct val="90000"/>
              </a:lnSpc>
              <a:spcBef>
                <a:spcPts val="600"/>
              </a:spcBef>
              <a:buClr>
                <a:schemeClr val="accent1"/>
              </a:buClr>
              <a:buSzPct val="120000"/>
              <a:buFont typeface="Arial" panose="020B0604020202020204" pitchFamily="34" charset="0"/>
              <a:buChar char="•"/>
              <a:defRPr sz="1800" b="0" i="0" kern="1200">
                <a:solidFill>
                  <a:schemeClr val="tx1">
                    <a:lumMod val="90000"/>
                    <a:lumOff val="10000"/>
                  </a:schemeClr>
                </a:solidFill>
                <a:latin typeface="Metropolis Light" pitchFamily="2" charset="77"/>
                <a:ea typeface="+mn-ea"/>
                <a:cs typeface="+mn-cs"/>
              </a:defRPr>
            </a:lvl6pPr>
            <a:lvl7pPr marL="1623060" indent="-292608" algn="l" defTabSz="914400" rtl="0" eaLnBrk="1" latinLnBrk="0" hangingPunct="1">
              <a:lnSpc>
                <a:spcPct val="90000"/>
              </a:lnSpc>
              <a:spcBef>
                <a:spcPts val="500"/>
              </a:spcBef>
              <a:buClr>
                <a:schemeClr val="accent1"/>
              </a:buClr>
              <a:buSzPct val="120000"/>
              <a:buFont typeface="Arial" panose="020B0604020202020204" pitchFamily="34" charset="0"/>
              <a:buChar char="•"/>
              <a:defRPr sz="1800" b="0" i="0" kern="1200">
                <a:solidFill>
                  <a:schemeClr val="tx1">
                    <a:lumMod val="90000"/>
                    <a:lumOff val="10000"/>
                  </a:schemeClr>
                </a:solidFill>
                <a:latin typeface="Metropolis Light" pitchFamily="2" charset="77"/>
                <a:ea typeface="+mn-ea"/>
                <a:cs typeface="+mn-cs"/>
              </a:defRPr>
            </a:lvl7pPr>
            <a:lvl8pPr marL="1897380" indent="-292608" algn="l" defTabSz="914400" rtl="0" eaLnBrk="1" latinLnBrk="0" hangingPunct="1">
              <a:lnSpc>
                <a:spcPct val="90000"/>
              </a:lnSpc>
              <a:spcBef>
                <a:spcPts val="500"/>
              </a:spcBef>
              <a:buClr>
                <a:schemeClr val="accent1"/>
              </a:buClr>
              <a:buSzPct val="120000"/>
              <a:buFont typeface="Arial" panose="020B0604020202020204" pitchFamily="34" charset="0"/>
              <a:buChar char="•"/>
              <a:defRPr sz="1800" b="0" i="0" kern="1200">
                <a:solidFill>
                  <a:schemeClr val="tx1">
                    <a:lumMod val="90000"/>
                    <a:lumOff val="10000"/>
                  </a:schemeClr>
                </a:solidFill>
                <a:latin typeface="Metropolis Light" pitchFamily="2" charset="77"/>
                <a:ea typeface="+mn-ea"/>
                <a:cs typeface="+mn-cs"/>
              </a:defRPr>
            </a:lvl8pPr>
            <a:lvl9pPr marL="2171700" indent="-292608" algn="l" defTabSz="914400" rtl="0" eaLnBrk="1" latinLnBrk="0" hangingPunct="1">
              <a:lnSpc>
                <a:spcPct val="90000"/>
              </a:lnSpc>
              <a:spcBef>
                <a:spcPts val="500"/>
              </a:spcBef>
              <a:buClr>
                <a:schemeClr val="accent1"/>
              </a:buClr>
              <a:buSzPct val="120000"/>
              <a:buFont typeface="Arial" panose="020B0604020202020204" pitchFamily="34" charset="0"/>
              <a:buChar char="•"/>
              <a:defRPr sz="1800" b="0" i="0" kern="1200">
                <a:solidFill>
                  <a:schemeClr val="tx1">
                    <a:lumMod val="90000"/>
                    <a:lumOff val="10000"/>
                  </a:schemeClr>
                </a:solidFill>
                <a:latin typeface="Metropolis Light" pitchFamily="2" charset="77"/>
                <a:ea typeface="+mn-ea"/>
                <a:cs typeface="+mn-cs"/>
              </a:defRPr>
            </a:lvl9pPr>
          </a:lstStyle>
          <a:p>
            <a:r>
              <a:rPr lang="en-US" sz="2400" dirty="0"/>
              <a:t>Emotion Coaching: </a:t>
            </a:r>
            <a:r>
              <a:rPr lang="en-US" sz="2400" b="0" dirty="0"/>
              <a:t>1. Be aware of emotions including lower-level emotions, 2. Recognize emotion as a time for teaching, 3. Listen and validate, 4. Name the emotion, 5. Set limits and help to problem solve (Gottman &amp; </a:t>
            </a:r>
            <a:r>
              <a:rPr lang="en-US" sz="2400" b="0" dirty="0" err="1"/>
              <a:t>DeClaire</a:t>
            </a:r>
            <a:r>
              <a:rPr lang="en-US" sz="2400" b="0" dirty="0"/>
              <a:t>, 1997)</a:t>
            </a:r>
          </a:p>
          <a:p>
            <a:r>
              <a:rPr lang="en-US" sz="2400" dirty="0"/>
              <a:t>Time Together</a:t>
            </a:r>
            <a:r>
              <a:rPr lang="en-US" sz="2400" b="0" dirty="0"/>
              <a:t>: Start with where you are. 15-20 minutes of child/teen-directed time. Praise, Imitate, Describe, Repeat (Holzman, et al., 2022)</a:t>
            </a:r>
          </a:p>
          <a:p>
            <a:r>
              <a:rPr lang="en-US" sz="2400" dirty="0"/>
              <a:t>Catch your Child Being Good </a:t>
            </a:r>
            <a:r>
              <a:rPr lang="en-US" sz="2400" b="0" dirty="0"/>
              <a:t>(Holzman, et al., 2022)</a:t>
            </a:r>
          </a:p>
          <a:p>
            <a:r>
              <a:rPr lang="en-US" sz="2400" dirty="0"/>
              <a:t>Technology: </a:t>
            </a:r>
            <a:r>
              <a:rPr lang="en-US" sz="2400" b="0" dirty="0"/>
              <a:t>We do not have time to cover today, but dot phrase below can be a helpful tool.</a:t>
            </a:r>
          </a:p>
        </p:txBody>
      </p:sp>
      <p:sp>
        <p:nvSpPr>
          <p:cNvPr id="3" name="Content Placeholder 4">
            <a:extLst>
              <a:ext uri="{FF2B5EF4-FFF2-40B4-BE49-F238E27FC236}">
                <a16:creationId xmlns:a16="http://schemas.microsoft.com/office/drawing/2014/main" id="{8D960C3C-E92C-182E-E770-F96CF6D5F22B}"/>
              </a:ext>
            </a:extLst>
          </p:cNvPr>
          <p:cNvSpPr txBox="1">
            <a:spLocks/>
          </p:cNvSpPr>
          <p:nvPr/>
        </p:nvSpPr>
        <p:spPr>
          <a:xfrm>
            <a:off x="744451" y="1024911"/>
            <a:ext cx="10367252" cy="1076032"/>
          </a:xfrm>
          <a:prstGeom prst="rect">
            <a:avLst/>
          </a:prstGeom>
        </p:spPr>
        <p:txBody>
          <a:bodyPr vert="horz" lIns="0" tIns="0" rIns="91440" bIns="0" rtlCol="0">
            <a:normAutofit/>
          </a:bodyPr>
          <a:lstStyle>
            <a:lvl1pPr marL="571500" indent="-571500" algn="l" defTabSz="914400" rtl="0" eaLnBrk="1" fontAlgn="ctr" latinLnBrk="0" hangingPunct="1">
              <a:lnSpc>
                <a:spcPct val="112000"/>
              </a:lnSpc>
              <a:spcBef>
                <a:spcPts val="0"/>
              </a:spcBef>
              <a:spcAft>
                <a:spcPts val="600"/>
              </a:spcAft>
              <a:buClr>
                <a:schemeClr val="accent1"/>
              </a:buClr>
              <a:buSzPct val="140000"/>
              <a:buFont typeface="Arial" panose="020B0604020202020204" pitchFamily="34" charset="0"/>
              <a:buChar char="•"/>
              <a:defRPr sz="3600" b="1" i="0" kern="1200">
                <a:solidFill>
                  <a:schemeClr val="tx1">
                    <a:lumMod val="90000"/>
                    <a:lumOff val="10000"/>
                  </a:schemeClr>
                </a:solidFill>
                <a:latin typeface="Metropolis Light" pitchFamily="2" charset="77"/>
                <a:ea typeface="+mn-ea"/>
                <a:cs typeface="+mn-cs"/>
              </a:defRPr>
            </a:lvl1pPr>
            <a:lvl2pPr marL="788670" indent="-514350" algn="l" defTabSz="914400" rtl="0" eaLnBrk="1" latinLnBrk="0" hangingPunct="1">
              <a:lnSpc>
                <a:spcPct val="112000"/>
              </a:lnSpc>
              <a:spcBef>
                <a:spcPts val="500"/>
              </a:spcBef>
              <a:buClr>
                <a:schemeClr val="accent1"/>
              </a:buClr>
              <a:buSzPct val="120000"/>
              <a:buFont typeface="Arial" panose="020B0604020202020204" pitchFamily="34" charset="0"/>
              <a:buChar char="•"/>
              <a:defRPr sz="3200" b="0" i="0" kern="1200">
                <a:solidFill>
                  <a:schemeClr val="tx1">
                    <a:lumMod val="90000"/>
                    <a:lumOff val="10000"/>
                  </a:schemeClr>
                </a:solidFill>
                <a:latin typeface="Metropolis Light" pitchFamily="2" charset="77"/>
                <a:ea typeface="+mn-ea"/>
                <a:cs typeface="+mn-cs"/>
              </a:defRPr>
            </a:lvl2pPr>
            <a:lvl3pPr marL="914400" indent="-365760" algn="l" defTabSz="914400" rtl="0" eaLnBrk="1" latinLnBrk="0" hangingPunct="1">
              <a:lnSpc>
                <a:spcPct val="112000"/>
              </a:lnSpc>
              <a:spcBef>
                <a:spcPts val="500"/>
              </a:spcBef>
              <a:buClr>
                <a:schemeClr val="accent1"/>
              </a:buClr>
              <a:buSzPct val="120000"/>
              <a:buFont typeface="Arial" panose="020B0604020202020204" pitchFamily="34" charset="0"/>
              <a:buChar char="•"/>
              <a:defRPr sz="2200" b="0" i="0" kern="1200">
                <a:solidFill>
                  <a:schemeClr val="tx1">
                    <a:lumMod val="90000"/>
                    <a:lumOff val="10000"/>
                  </a:schemeClr>
                </a:solidFill>
                <a:latin typeface="Metropolis Light" pitchFamily="2" charset="77"/>
                <a:ea typeface="+mn-ea"/>
                <a:cs typeface="+mn-cs"/>
              </a:defRPr>
            </a:lvl3pPr>
            <a:lvl4pPr marL="1074420" indent="-342900" algn="l" defTabSz="914400" rtl="0" eaLnBrk="1" latinLnBrk="0" hangingPunct="1">
              <a:lnSpc>
                <a:spcPct val="112000"/>
              </a:lnSpc>
              <a:spcBef>
                <a:spcPts val="500"/>
              </a:spcBef>
              <a:buClr>
                <a:schemeClr val="accent1"/>
              </a:buClr>
              <a:buSzPct val="120000"/>
              <a:buFont typeface="Arial" panose="020B0604020202020204" pitchFamily="34" charset="0"/>
              <a:buChar char="•"/>
              <a:defRPr sz="1800" b="0" i="0" kern="1200">
                <a:solidFill>
                  <a:schemeClr val="tx1">
                    <a:lumMod val="90000"/>
                    <a:lumOff val="10000"/>
                  </a:schemeClr>
                </a:solidFill>
                <a:latin typeface="Metropolis Light" pitchFamily="2" charset="77"/>
                <a:ea typeface="+mn-ea"/>
                <a:cs typeface="+mn-cs"/>
              </a:defRPr>
            </a:lvl4pPr>
            <a:lvl5pPr marL="1257300" indent="-292608" algn="l" defTabSz="914400" rtl="0" eaLnBrk="1" latinLnBrk="0" hangingPunct="1">
              <a:lnSpc>
                <a:spcPct val="112000"/>
              </a:lnSpc>
              <a:spcBef>
                <a:spcPts val="500"/>
              </a:spcBef>
              <a:buClr>
                <a:schemeClr val="accent1"/>
              </a:buClr>
              <a:buSzPct val="120000"/>
              <a:buFont typeface="Arial" panose="020B0604020202020204" pitchFamily="34" charset="0"/>
              <a:buChar char="•"/>
              <a:defRPr sz="1800" b="0" i="0" kern="1200">
                <a:solidFill>
                  <a:schemeClr val="tx1">
                    <a:lumMod val="90000"/>
                    <a:lumOff val="10000"/>
                  </a:schemeClr>
                </a:solidFill>
                <a:latin typeface="Metropolis Light" pitchFamily="2" charset="77"/>
                <a:ea typeface="+mn-ea"/>
                <a:cs typeface="+mn-cs"/>
              </a:defRPr>
            </a:lvl5pPr>
            <a:lvl6pPr marL="1440180" indent="-292608" algn="l" defTabSz="914400" rtl="0" eaLnBrk="1" latinLnBrk="0" hangingPunct="1">
              <a:lnSpc>
                <a:spcPct val="90000"/>
              </a:lnSpc>
              <a:spcBef>
                <a:spcPts val="600"/>
              </a:spcBef>
              <a:buClr>
                <a:schemeClr val="accent1"/>
              </a:buClr>
              <a:buSzPct val="120000"/>
              <a:buFont typeface="Arial" panose="020B0604020202020204" pitchFamily="34" charset="0"/>
              <a:buChar char="•"/>
              <a:defRPr sz="1800" b="0" i="0" kern="1200">
                <a:solidFill>
                  <a:schemeClr val="tx1">
                    <a:lumMod val="90000"/>
                    <a:lumOff val="10000"/>
                  </a:schemeClr>
                </a:solidFill>
                <a:latin typeface="Metropolis Light" pitchFamily="2" charset="77"/>
                <a:ea typeface="+mn-ea"/>
                <a:cs typeface="+mn-cs"/>
              </a:defRPr>
            </a:lvl6pPr>
            <a:lvl7pPr marL="1623060" indent="-292608" algn="l" defTabSz="914400" rtl="0" eaLnBrk="1" latinLnBrk="0" hangingPunct="1">
              <a:lnSpc>
                <a:spcPct val="90000"/>
              </a:lnSpc>
              <a:spcBef>
                <a:spcPts val="500"/>
              </a:spcBef>
              <a:buClr>
                <a:schemeClr val="accent1"/>
              </a:buClr>
              <a:buSzPct val="120000"/>
              <a:buFont typeface="Arial" panose="020B0604020202020204" pitchFamily="34" charset="0"/>
              <a:buChar char="•"/>
              <a:defRPr sz="1800" b="0" i="0" kern="1200">
                <a:solidFill>
                  <a:schemeClr val="tx1">
                    <a:lumMod val="90000"/>
                    <a:lumOff val="10000"/>
                  </a:schemeClr>
                </a:solidFill>
                <a:latin typeface="Metropolis Light" pitchFamily="2" charset="77"/>
                <a:ea typeface="+mn-ea"/>
                <a:cs typeface="+mn-cs"/>
              </a:defRPr>
            </a:lvl7pPr>
            <a:lvl8pPr marL="1897380" indent="-292608" algn="l" defTabSz="914400" rtl="0" eaLnBrk="1" latinLnBrk="0" hangingPunct="1">
              <a:lnSpc>
                <a:spcPct val="90000"/>
              </a:lnSpc>
              <a:spcBef>
                <a:spcPts val="500"/>
              </a:spcBef>
              <a:buClr>
                <a:schemeClr val="accent1"/>
              </a:buClr>
              <a:buSzPct val="120000"/>
              <a:buFont typeface="Arial" panose="020B0604020202020204" pitchFamily="34" charset="0"/>
              <a:buChar char="•"/>
              <a:defRPr sz="1800" b="0" i="0" kern="1200">
                <a:solidFill>
                  <a:schemeClr val="tx1">
                    <a:lumMod val="90000"/>
                    <a:lumOff val="10000"/>
                  </a:schemeClr>
                </a:solidFill>
                <a:latin typeface="Metropolis Light" pitchFamily="2" charset="77"/>
                <a:ea typeface="+mn-ea"/>
                <a:cs typeface="+mn-cs"/>
              </a:defRPr>
            </a:lvl8pPr>
            <a:lvl9pPr marL="2171700" indent="-292608" algn="l" defTabSz="914400" rtl="0" eaLnBrk="1" latinLnBrk="0" hangingPunct="1">
              <a:lnSpc>
                <a:spcPct val="90000"/>
              </a:lnSpc>
              <a:spcBef>
                <a:spcPts val="500"/>
              </a:spcBef>
              <a:buClr>
                <a:schemeClr val="accent1"/>
              </a:buClr>
              <a:buSzPct val="120000"/>
              <a:buFont typeface="Arial" panose="020B0604020202020204" pitchFamily="34" charset="0"/>
              <a:buChar char="•"/>
              <a:defRPr sz="1800" b="0" i="0" kern="1200">
                <a:solidFill>
                  <a:schemeClr val="tx1">
                    <a:lumMod val="90000"/>
                    <a:lumOff val="10000"/>
                  </a:schemeClr>
                </a:solidFill>
                <a:latin typeface="Metropolis Light" pitchFamily="2" charset="77"/>
                <a:ea typeface="+mn-ea"/>
                <a:cs typeface="+mn-cs"/>
              </a:defRPr>
            </a:lvl9pPr>
          </a:lstStyle>
          <a:p>
            <a:pPr marL="0" indent="0">
              <a:buNone/>
            </a:pPr>
            <a:r>
              <a:rPr lang="en-US" sz="2800" dirty="0"/>
              <a:t>These are human skills-</a:t>
            </a:r>
          </a:p>
        </p:txBody>
      </p:sp>
      <p:sp>
        <p:nvSpPr>
          <p:cNvPr id="5" name="TextBox 4">
            <a:extLst>
              <a:ext uri="{FF2B5EF4-FFF2-40B4-BE49-F238E27FC236}">
                <a16:creationId xmlns:a16="http://schemas.microsoft.com/office/drawing/2014/main" id="{66C67221-4B2C-B1E9-1981-92C08CD066F4}"/>
              </a:ext>
            </a:extLst>
          </p:cNvPr>
          <p:cNvSpPr txBox="1"/>
          <p:nvPr/>
        </p:nvSpPr>
        <p:spPr>
          <a:xfrm>
            <a:off x="6403564" y="5831435"/>
            <a:ext cx="6096000" cy="954107"/>
          </a:xfrm>
          <a:prstGeom prst="rect">
            <a:avLst/>
          </a:prstGeom>
          <a:noFill/>
        </p:spPr>
        <p:txBody>
          <a:bodyPr wrap="square">
            <a:spAutoFit/>
          </a:bodyPr>
          <a:lstStyle/>
          <a:p>
            <a:pPr algn="ctr"/>
            <a:r>
              <a:rPr lang="en-US" sz="2800" dirty="0">
                <a:solidFill>
                  <a:schemeClr val="accent1">
                    <a:lumMod val="75000"/>
                  </a:schemeClr>
                </a:solidFill>
                <a:latin typeface="+mj-lt"/>
              </a:rPr>
              <a:t>Dot Phrase: .AFTECHRESOURCES</a:t>
            </a:r>
          </a:p>
        </p:txBody>
      </p:sp>
    </p:spTree>
    <p:extLst>
      <p:ext uri="{BB962C8B-B14F-4D97-AF65-F5344CB8AC3E}">
        <p14:creationId xmlns:p14="http://schemas.microsoft.com/office/powerpoint/2010/main" val="10818835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90F74B-1134-B900-7103-0C5E8A83F3D2}"/>
              </a:ext>
            </a:extLst>
          </p:cNvPr>
          <p:cNvSpPr txBox="1">
            <a:spLocks/>
          </p:cNvSpPr>
          <p:nvPr/>
        </p:nvSpPr>
        <p:spPr>
          <a:xfrm>
            <a:off x="2639109" y="1885181"/>
            <a:ext cx="8355069" cy="2290763"/>
          </a:xfrm>
          <a:prstGeom prst="rect">
            <a:avLst/>
          </a:prstGeom>
        </p:spPr>
        <p:txBody>
          <a:bodyPr vert="horz" lIns="0" tIns="0" rIns="0" bIns="0" rtlCol="0" anchor="ctr" anchorCtr="0">
            <a:normAutofit/>
          </a:bodyPr>
          <a:lstStyle>
            <a:lvl1pPr algn="l" defTabSz="914400" rtl="0" eaLnBrk="1" latinLnBrk="0" hangingPunct="1">
              <a:lnSpc>
                <a:spcPct val="80000"/>
              </a:lnSpc>
              <a:spcBef>
                <a:spcPct val="0"/>
              </a:spcBef>
              <a:buNone/>
              <a:defRPr lang="en-US" sz="5800" b="1" i="0" kern="0" spc="-150" baseline="0" dirty="0">
                <a:solidFill>
                  <a:schemeClr val="accent1">
                    <a:lumMod val="75000"/>
                  </a:schemeClr>
                </a:solidFill>
                <a:latin typeface="Spectral ExtraBold" panose="02020902060000000000" pitchFamily="18" charset="77"/>
                <a:ea typeface="SimSun" panose="02010600030101010101" pitchFamily="2" charset="-122"/>
                <a:cs typeface="+mj-cs"/>
              </a:defRPr>
            </a:lvl1pPr>
          </a:lstStyle>
          <a:p>
            <a:r>
              <a:rPr lang="en-US" dirty="0"/>
              <a:t>Supporting Parents in the Primary Care Setting</a:t>
            </a:r>
          </a:p>
        </p:txBody>
      </p:sp>
      <p:sp>
        <p:nvSpPr>
          <p:cNvPr id="3" name="Subtitle 2">
            <a:extLst>
              <a:ext uri="{FF2B5EF4-FFF2-40B4-BE49-F238E27FC236}">
                <a16:creationId xmlns:a16="http://schemas.microsoft.com/office/drawing/2014/main" id="{8265A0A8-6BE3-52EF-C188-F67B00FB2D25}"/>
              </a:ext>
            </a:extLst>
          </p:cNvPr>
          <p:cNvSpPr txBox="1">
            <a:spLocks/>
          </p:cNvSpPr>
          <p:nvPr/>
        </p:nvSpPr>
        <p:spPr>
          <a:xfrm>
            <a:off x="7627094" y="4166089"/>
            <a:ext cx="4281484" cy="715420"/>
          </a:xfrm>
          <a:prstGeom prst="rect">
            <a:avLst/>
          </a:prstGeom>
        </p:spPr>
        <p:txBody>
          <a:bodyPr vert="horz" lIns="0" tIns="0" rIns="91440" bIns="0" rtlCol="0" anchor="b">
            <a:noAutofit/>
          </a:bodyPr>
          <a:lstStyle>
            <a:lvl1pPr marL="0" indent="0" algn="l" defTabSz="914400" rtl="0" eaLnBrk="1" fontAlgn="ctr" latinLnBrk="0" hangingPunct="1">
              <a:lnSpc>
                <a:spcPct val="112000"/>
              </a:lnSpc>
              <a:spcBef>
                <a:spcPts val="0"/>
              </a:spcBef>
              <a:spcAft>
                <a:spcPts val="600"/>
              </a:spcAft>
              <a:buClr>
                <a:schemeClr val="accent1"/>
              </a:buClr>
              <a:buSzPct val="120000"/>
              <a:buFont typeface="Arial" panose="020B0604020202020204" pitchFamily="34" charset="0"/>
              <a:buNone/>
              <a:defRPr sz="1600" b="0" i="0" kern="1200" spc="300">
                <a:solidFill>
                  <a:schemeClr val="accent2"/>
                </a:solidFill>
                <a:latin typeface="Metropolis Extra Light" pitchFamily="2" charset="77"/>
                <a:ea typeface="+mn-ea"/>
                <a:cs typeface="+mn-cs"/>
              </a:defRPr>
            </a:lvl1pPr>
            <a:lvl2pPr marL="457200" indent="0" algn="l" defTabSz="914400" rtl="0" eaLnBrk="1" latinLnBrk="0" hangingPunct="1">
              <a:lnSpc>
                <a:spcPct val="112000"/>
              </a:lnSpc>
              <a:spcBef>
                <a:spcPts val="500"/>
              </a:spcBef>
              <a:buClr>
                <a:schemeClr val="accent1"/>
              </a:buClr>
              <a:buSzPct val="120000"/>
              <a:buFont typeface="Arial" panose="020B0604020202020204" pitchFamily="34" charset="0"/>
              <a:buNone/>
              <a:defRPr sz="2000" b="0" i="0" kern="1200">
                <a:solidFill>
                  <a:schemeClr val="tx1">
                    <a:tint val="75000"/>
                  </a:schemeClr>
                </a:solidFill>
                <a:latin typeface="Metropolis Light" pitchFamily="2" charset="77"/>
                <a:ea typeface="+mn-ea"/>
                <a:cs typeface="+mn-cs"/>
              </a:defRPr>
            </a:lvl2pPr>
            <a:lvl3pPr marL="914400" indent="0" algn="l" defTabSz="914400" rtl="0" eaLnBrk="1" latinLnBrk="0" hangingPunct="1">
              <a:lnSpc>
                <a:spcPct val="112000"/>
              </a:lnSpc>
              <a:spcBef>
                <a:spcPts val="500"/>
              </a:spcBef>
              <a:buClr>
                <a:schemeClr val="accent1"/>
              </a:buClr>
              <a:buSzPct val="120000"/>
              <a:buFont typeface="Arial" panose="020B0604020202020204" pitchFamily="34" charset="0"/>
              <a:buNone/>
              <a:defRPr sz="1800" b="0" i="0" kern="1200">
                <a:solidFill>
                  <a:schemeClr val="tx1">
                    <a:tint val="75000"/>
                  </a:schemeClr>
                </a:solidFill>
                <a:latin typeface="Metropolis Light" pitchFamily="2" charset="77"/>
                <a:ea typeface="+mn-ea"/>
                <a:cs typeface="+mn-cs"/>
              </a:defRPr>
            </a:lvl3pPr>
            <a:lvl4pPr marL="1371600" indent="0" algn="l" defTabSz="914400" rtl="0" eaLnBrk="1" latinLnBrk="0" hangingPunct="1">
              <a:lnSpc>
                <a:spcPct val="112000"/>
              </a:lnSpc>
              <a:spcBef>
                <a:spcPts val="500"/>
              </a:spcBef>
              <a:buClr>
                <a:schemeClr val="accent1"/>
              </a:buClr>
              <a:buSzPct val="120000"/>
              <a:buFont typeface="Arial" panose="020B0604020202020204" pitchFamily="34" charset="0"/>
              <a:buNone/>
              <a:defRPr sz="1600" b="0" i="0" kern="1200">
                <a:solidFill>
                  <a:schemeClr val="tx1">
                    <a:tint val="75000"/>
                  </a:schemeClr>
                </a:solidFill>
                <a:latin typeface="Metropolis Light" pitchFamily="2" charset="77"/>
                <a:ea typeface="+mn-ea"/>
                <a:cs typeface="+mn-cs"/>
              </a:defRPr>
            </a:lvl4pPr>
            <a:lvl5pPr marL="1828800" indent="0" algn="l" defTabSz="914400" rtl="0" eaLnBrk="1" latinLnBrk="0" hangingPunct="1">
              <a:lnSpc>
                <a:spcPct val="112000"/>
              </a:lnSpc>
              <a:spcBef>
                <a:spcPts val="500"/>
              </a:spcBef>
              <a:buClr>
                <a:schemeClr val="accent1"/>
              </a:buClr>
              <a:buSzPct val="120000"/>
              <a:buFont typeface="Arial" panose="020B0604020202020204" pitchFamily="34" charset="0"/>
              <a:buNone/>
              <a:defRPr sz="1600" b="0" i="0" kern="1200">
                <a:solidFill>
                  <a:schemeClr val="tx1">
                    <a:tint val="75000"/>
                  </a:schemeClr>
                </a:solidFill>
                <a:latin typeface="Metropolis Light" pitchFamily="2" charset="77"/>
                <a:ea typeface="+mn-ea"/>
                <a:cs typeface="+mn-cs"/>
              </a:defRPr>
            </a:lvl5pPr>
            <a:lvl6pPr marL="2286000" indent="0" algn="l" defTabSz="914400" rtl="0" eaLnBrk="1" latinLnBrk="0" hangingPunct="1">
              <a:lnSpc>
                <a:spcPct val="90000"/>
              </a:lnSpc>
              <a:spcBef>
                <a:spcPts val="600"/>
              </a:spcBef>
              <a:buClr>
                <a:schemeClr val="accent1"/>
              </a:buClr>
              <a:buSzPct val="120000"/>
              <a:buFont typeface="Arial" panose="020B0604020202020204" pitchFamily="34" charset="0"/>
              <a:buNone/>
              <a:defRPr sz="1600" b="0" i="0" kern="1200">
                <a:solidFill>
                  <a:schemeClr val="tx1">
                    <a:tint val="75000"/>
                  </a:schemeClr>
                </a:solidFill>
                <a:latin typeface="Metropolis Light" pitchFamily="2" charset="77"/>
                <a:ea typeface="+mn-ea"/>
                <a:cs typeface="+mn-cs"/>
              </a:defRPr>
            </a:lvl6pPr>
            <a:lvl7pPr marL="2743200" indent="0" algn="l" defTabSz="914400" rtl="0" eaLnBrk="1" latinLnBrk="0" hangingPunct="1">
              <a:lnSpc>
                <a:spcPct val="90000"/>
              </a:lnSpc>
              <a:spcBef>
                <a:spcPts val="500"/>
              </a:spcBef>
              <a:buClr>
                <a:schemeClr val="accent1"/>
              </a:buClr>
              <a:buSzPct val="120000"/>
              <a:buFont typeface="Arial" panose="020B0604020202020204" pitchFamily="34" charset="0"/>
              <a:buNone/>
              <a:defRPr sz="1600" b="0" i="0" kern="1200">
                <a:solidFill>
                  <a:schemeClr val="tx1">
                    <a:tint val="75000"/>
                  </a:schemeClr>
                </a:solidFill>
                <a:latin typeface="Metropolis Light" pitchFamily="2" charset="77"/>
                <a:ea typeface="+mn-ea"/>
                <a:cs typeface="+mn-cs"/>
              </a:defRPr>
            </a:lvl7pPr>
            <a:lvl8pPr marL="3200400" indent="0" algn="l" defTabSz="914400" rtl="0" eaLnBrk="1" latinLnBrk="0" hangingPunct="1">
              <a:lnSpc>
                <a:spcPct val="90000"/>
              </a:lnSpc>
              <a:spcBef>
                <a:spcPts val="500"/>
              </a:spcBef>
              <a:buClr>
                <a:schemeClr val="accent1"/>
              </a:buClr>
              <a:buSzPct val="120000"/>
              <a:buFont typeface="Arial" panose="020B0604020202020204" pitchFamily="34" charset="0"/>
              <a:buNone/>
              <a:defRPr sz="1600" b="0" i="0" kern="1200">
                <a:solidFill>
                  <a:schemeClr val="tx1">
                    <a:tint val="75000"/>
                  </a:schemeClr>
                </a:solidFill>
                <a:latin typeface="Metropolis Light" pitchFamily="2" charset="77"/>
                <a:ea typeface="+mn-ea"/>
                <a:cs typeface="+mn-cs"/>
              </a:defRPr>
            </a:lvl8pPr>
            <a:lvl9pPr marL="3657600" indent="0" algn="l" defTabSz="914400" rtl="0" eaLnBrk="1" latinLnBrk="0" hangingPunct="1">
              <a:lnSpc>
                <a:spcPct val="90000"/>
              </a:lnSpc>
              <a:spcBef>
                <a:spcPts val="500"/>
              </a:spcBef>
              <a:buClr>
                <a:schemeClr val="accent1"/>
              </a:buClr>
              <a:buSzPct val="120000"/>
              <a:buFont typeface="Arial" panose="020B0604020202020204" pitchFamily="34" charset="0"/>
              <a:buNone/>
              <a:defRPr sz="1600" b="0" i="0" kern="1200">
                <a:solidFill>
                  <a:schemeClr val="tx1">
                    <a:tint val="75000"/>
                  </a:schemeClr>
                </a:solidFill>
                <a:latin typeface="Metropolis Light" pitchFamily="2" charset="77"/>
                <a:ea typeface="+mn-ea"/>
                <a:cs typeface="+mn-cs"/>
              </a:defRPr>
            </a:lvl9pPr>
          </a:lstStyle>
          <a:p>
            <a:r>
              <a:rPr lang="en-US" b="1" dirty="0"/>
              <a:t>By: Audrey Ford, PhD</a:t>
            </a:r>
          </a:p>
          <a:p>
            <a:r>
              <a:rPr lang="en-US" b="1" dirty="0"/>
              <a:t>Contact: </a:t>
            </a:r>
            <a:r>
              <a:rPr lang="en-US" b="1" dirty="0">
                <a:hlinkClick r:id="rId2">
                  <a:extLst>
                    <a:ext uri="{A12FA001-AC4F-418D-AE19-62706E023703}">
                      <ahyp:hlinkClr xmlns:ahyp="http://schemas.microsoft.com/office/drawing/2018/hyperlinkcolor" val="tx"/>
                    </a:ext>
                  </a:extLst>
                </a:hlinkClick>
              </a:rPr>
              <a:t>aford3@uwhealth.org</a:t>
            </a:r>
            <a:r>
              <a:rPr lang="en-US" b="1" dirty="0"/>
              <a:t> </a:t>
            </a:r>
          </a:p>
        </p:txBody>
      </p:sp>
      <p:pic>
        <p:nvPicPr>
          <p:cNvPr id="7" name="Graphic 6" descr="Man with kid with solid fill">
            <a:extLst>
              <a:ext uri="{FF2B5EF4-FFF2-40B4-BE49-F238E27FC236}">
                <a16:creationId xmlns:a16="http://schemas.microsoft.com/office/drawing/2014/main" id="{406BABAD-902A-A696-403E-B7A5D89E364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816643" y="5587075"/>
            <a:ext cx="914400" cy="914400"/>
          </a:xfrm>
          <a:prstGeom prst="rect">
            <a:avLst/>
          </a:prstGeom>
        </p:spPr>
      </p:pic>
      <p:pic>
        <p:nvPicPr>
          <p:cNvPr id="9" name="Graphic 8" descr="Woman with kid outline">
            <a:extLst>
              <a:ext uri="{FF2B5EF4-FFF2-40B4-BE49-F238E27FC236}">
                <a16:creationId xmlns:a16="http://schemas.microsoft.com/office/drawing/2014/main" id="{12654E46-54B8-BB81-021C-A7C18E8FA75D}"/>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7603813" y="5587075"/>
            <a:ext cx="914400" cy="914400"/>
          </a:xfrm>
          <a:prstGeom prst="rect">
            <a:avLst/>
          </a:prstGeom>
        </p:spPr>
      </p:pic>
      <p:pic>
        <p:nvPicPr>
          <p:cNvPr id="11" name="Graphic 10" descr="Woman with kid with solid fill">
            <a:extLst>
              <a:ext uri="{FF2B5EF4-FFF2-40B4-BE49-F238E27FC236}">
                <a16:creationId xmlns:a16="http://schemas.microsoft.com/office/drawing/2014/main" id="{AD04D2F5-B76C-7895-7C76-1DD5DA120A8E}"/>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10225017" y="5587075"/>
            <a:ext cx="914400" cy="914400"/>
          </a:xfrm>
          <a:prstGeom prst="rect">
            <a:avLst/>
          </a:prstGeom>
        </p:spPr>
      </p:pic>
      <p:pic>
        <p:nvPicPr>
          <p:cNvPr id="13" name="Graphic 12" descr="Man with kid outline">
            <a:extLst>
              <a:ext uri="{FF2B5EF4-FFF2-40B4-BE49-F238E27FC236}">
                <a16:creationId xmlns:a16="http://schemas.microsoft.com/office/drawing/2014/main" id="{FE4439A2-5E9E-0122-EBA7-E944DF86D868}"/>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9351677" y="5587075"/>
            <a:ext cx="914400" cy="914400"/>
          </a:xfrm>
          <a:prstGeom prst="rect">
            <a:avLst/>
          </a:prstGeom>
        </p:spPr>
      </p:pic>
      <p:pic>
        <p:nvPicPr>
          <p:cNvPr id="15" name="Graphic 14" descr="Woman with baby outline">
            <a:extLst>
              <a:ext uri="{FF2B5EF4-FFF2-40B4-BE49-F238E27FC236}">
                <a16:creationId xmlns:a16="http://schemas.microsoft.com/office/drawing/2014/main" id="{7C3024FD-145A-DB46-F55D-A4CA5BFB4F37}"/>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6085114" y="5587075"/>
            <a:ext cx="914400" cy="914400"/>
          </a:xfrm>
          <a:prstGeom prst="rect">
            <a:avLst/>
          </a:prstGeom>
        </p:spPr>
      </p:pic>
      <p:pic>
        <p:nvPicPr>
          <p:cNvPr id="17" name="Graphic 16" descr="Woman with baby with solid fill">
            <a:extLst>
              <a:ext uri="{FF2B5EF4-FFF2-40B4-BE49-F238E27FC236}">
                <a16:creationId xmlns:a16="http://schemas.microsoft.com/office/drawing/2014/main" id="{7CFE896B-CC3C-255C-265F-96471C68B153}"/>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8462572" y="5587075"/>
            <a:ext cx="914400" cy="914400"/>
          </a:xfrm>
          <a:prstGeom prst="rect">
            <a:avLst/>
          </a:prstGeom>
        </p:spPr>
      </p:pic>
      <p:pic>
        <p:nvPicPr>
          <p:cNvPr id="19" name="Graphic 18" descr="Man with baby outline">
            <a:extLst>
              <a:ext uri="{FF2B5EF4-FFF2-40B4-BE49-F238E27FC236}">
                <a16:creationId xmlns:a16="http://schemas.microsoft.com/office/drawing/2014/main" id="{96209333-41F3-98C5-DDBC-914EECC9D0FE}"/>
              </a:ext>
            </a:extLst>
          </p:cNvPr>
          <p:cNvPicPr>
            <a:picLocks noChangeAspect="1"/>
          </p:cNvPicPr>
          <p:nvPr/>
        </p:nvPicPr>
        <p:blipFill>
          <a:blip r:embed="rId15">
            <a:extLst>
              <a:ext uri="{96DAC541-7B7A-43D3-8B79-37D633B846F1}">
                <asvg:svgBlip xmlns:asvg="http://schemas.microsoft.com/office/drawing/2016/SVG/main" r:embed="rId16"/>
              </a:ext>
            </a:extLst>
          </a:blip>
          <a:stretch>
            <a:fillRect/>
          </a:stretch>
        </p:blipFill>
        <p:spPr>
          <a:xfrm>
            <a:off x="10994178" y="5587075"/>
            <a:ext cx="914400" cy="914400"/>
          </a:xfrm>
          <a:prstGeom prst="rect">
            <a:avLst/>
          </a:prstGeom>
        </p:spPr>
      </p:pic>
    </p:spTree>
    <p:extLst>
      <p:ext uri="{BB962C8B-B14F-4D97-AF65-F5344CB8AC3E}">
        <p14:creationId xmlns:p14="http://schemas.microsoft.com/office/powerpoint/2010/main" val="13580030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59B61E-4E9B-5BA5-507D-84BB6E375D86}"/>
              </a:ext>
            </a:extLst>
          </p:cNvPr>
          <p:cNvSpPr>
            <a:spLocks noGrp="1"/>
          </p:cNvSpPr>
          <p:nvPr>
            <p:ph type="title"/>
          </p:nvPr>
        </p:nvSpPr>
        <p:spPr>
          <a:xfrm>
            <a:off x="975663" y="506977"/>
            <a:ext cx="10944193" cy="875509"/>
          </a:xfrm>
        </p:spPr>
        <p:txBody>
          <a:bodyPr/>
          <a:lstStyle/>
          <a:p>
            <a:r>
              <a:rPr lang="en-US" sz="4000" dirty="0">
                <a:solidFill>
                  <a:schemeClr val="accent1">
                    <a:lumMod val="75000"/>
                  </a:schemeClr>
                </a:solidFill>
                <a:latin typeface="+mj-lt"/>
              </a:rPr>
              <a:t>Parenting Resources</a:t>
            </a:r>
          </a:p>
        </p:txBody>
      </p:sp>
      <p:sp>
        <p:nvSpPr>
          <p:cNvPr id="3" name="Content Placeholder 2">
            <a:extLst>
              <a:ext uri="{FF2B5EF4-FFF2-40B4-BE49-F238E27FC236}">
                <a16:creationId xmlns:a16="http://schemas.microsoft.com/office/drawing/2014/main" id="{66BBB5A7-B795-2485-6AD9-929F6F325A00}"/>
              </a:ext>
            </a:extLst>
          </p:cNvPr>
          <p:cNvSpPr>
            <a:spLocks noGrp="1"/>
          </p:cNvSpPr>
          <p:nvPr>
            <p:ph idx="1"/>
          </p:nvPr>
        </p:nvSpPr>
        <p:spPr>
          <a:xfrm>
            <a:off x="609601" y="1197429"/>
            <a:ext cx="10764666" cy="4307435"/>
          </a:xfrm>
        </p:spPr>
        <p:txBody>
          <a:bodyPr>
            <a:normAutofit fontScale="92500"/>
          </a:bodyPr>
          <a:lstStyle/>
          <a:p>
            <a:pPr>
              <a:buFont typeface="+mj-lt"/>
              <a:buAutoNum type="arabicPeriod"/>
            </a:pPr>
            <a:r>
              <a:rPr lang="en-US" sz="2000" i="0" u="sng" strike="noStrike" baseline="0" dirty="0">
                <a:solidFill>
                  <a:srgbClr val="001964"/>
                </a:solidFill>
                <a:hlinkClick r:id="rId2">
                  <a:extLst>
                    <a:ext uri="{A12FA001-AC4F-418D-AE19-62706E023703}">
                      <ahyp:hlinkClr xmlns:ahyp="http://schemas.microsoft.com/office/drawing/2018/hyperlinkcolor" val="tx"/>
                    </a:ext>
                  </a:extLst>
                </a:hlinkClick>
              </a:rPr>
              <a:t>UW Extension: Triple P (Free for Wisconsin Resident's)</a:t>
            </a:r>
            <a:r>
              <a:rPr lang="en-US" sz="2000" i="0" u="none" strike="noStrike" baseline="0" dirty="0">
                <a:solidFill>
                  <a:srgbClr val="001964"/>
                </a:solidFill>
                <a:hlinkClick r:id="rId2">
                  <a:extLst>
                    <a:ext uri="{A12FA001-AC4F-418D-AE19-62706E023703}">
                      <ahyp:hlinkClr xmlns:ahyp="http://schemas.microsoft.com/office/drawing/2018/hyperlinkcolor" val="tx"/>
                    </a:ext>
                  </a:extLst>
                </a:hlinkClick>
              </a:rPr>
              <a:t>: Positive Parenting Class self-led with a coach</a:t>
            </a:r>
          </a:p>
          <a:p>
            <a:pPr>
              <a:buFont typeface="+mj-lt"/>
              <a:buAutoNum type="arabicPeriod"/>
            </a:pPr>
            <a:r>
              <a:rPr lang="en-US" sz="2000" b="0" u="sng" dirty="0">
                <a:solidFill>
                  <a:srgbClr val="0000FF"/>
                </a:solidFill>
                <a:latin typeface="Arial" panose="020B0604020202020204" pitchFamily="34" charset="0"/>
                <a:hlinkClick r:id="rId3"/>
              </a:rPr>
              <a:t>UW Parenting Extension</a:t>
            </a:r>
            <a:r>
              <a:rPr lang="en-US" sz="2000" b="0" dirty="0">
                <a:solidFill>
                  <a:srgbClr val="0000FF"/>
                </a:solidFill>
                <a:latin typeface="Arial" panose="020B0604020202020204" pitchFamily="34" charset="0"/>
                <a:hlinkClick r:id="rId3"/>
              </a:rPr>
              <a:t>: Online classes and resources for parenting at every developmental level</a:t>
            </a:r>
          </a:p>
          <a:p>
            <a:pPr>
              <a:buFont typeface="+mj-lt"/>
              <a:buAutoNum type="arabicPeriod"/>
            </a:pPr>
            <a:r>
              <a:rPr lang="fr-FR" sz="2000" b="0" u="sng" dirty="0">
                <a:solidFill>
                  <a:srgbClr val="0000FF"/>
                </a:solidFill>
                <a:latin typeface="Arial" panose="020B0604020202020204" pitchFamily="34" charset="0"/>
                <a:hlinkClick r:id="rId4"/>
              </a:rPr>
              <a:t>Parent Management Training Institute: </a:t>
            </a:r>
            <a:r>
              <a:rPr lang="fr-FR" sz="2000" b="0" i="0" u="sng" strike="noStrike" baseline="0" dirty="0">
                <a:solidFill>
                  <a:srgbClr val="0000FF"/>
                </a:solidFill>
                <a:latin typeface="Arial" panose="020B0604020202020204" pitchFamily="34" charset="0"/>
                <a:hlinkClick r:id="rId4"/>
              </a:rPr>
              <a:t>Online Parent Management</a:t>
            </a:r>
            <a:r>
              <a:rPr lang="fr-FR" sz="2000" b="0" i="0" u="none" strike="noStrike" baseline="0" dirty="0">
                <a:solidFill>
                  <a:srgbClr val="0000FF"/>
                </a:solidFill>
                <a:latin typeface="Arial" panose="020B0604020202020204" pitchFamily="34" charset="0"/>
                <a:hlinkClick r:id="rId4"/>
              </a:rPr>
              <a:t>: Online Parent Management Training</a:t>
            </a:r>
          </a:p>
          <a:p>
            <a:pPr>
              <a:buFont typeface="+mj-lt"/>
              <a:buAutoNum type="arabicPeriod"/>
            </a:pPr>
            <a:r>
              <a:rPr lang="en-US" sz="2000" b="0" i="0" u="none" strike="noStrike" baseline="0" dirty="0">
                <a:latin typeface="Arial" panose="020B0604020202020204" pitchFamily="34" charset="0"/>
              </a:rPr>
              <a:t>Parenting Stress Line: 24/7 parenting stress warmline with trained counselors 1-800-632-8188 </a:t>
            </a:r>
          </a:p>
          <a:p>
            <a:pPr>
              <a:buFont typeface="+mj-lt"/>
              <a:buAutoNum type="arabicPeriod"/>
            </a:pPr>
            <a:r>
              <a:rPr lang="en-US" sz="2000" b="0" i="0" u="none" strike="noStrike" baseline="0" dirty="0">
                <a:latin typeface="Arial" panose="020B0604020202020204" pitchFamily="34" charset="0"/>
              </a:rPr>
              <a:t>Healthy Discipline Handout from the American Association of Pediatrics: </a:t>
            </a:r>
            <a:r>
              <a:rPr lang="en-US" sz="2200" dirty="0">
                <a:hlinkClick r:id="rId5"/>
              </a:rPr>
              <a:t>What’s the Best Way to Discipline My Child? - HealthyChildren.org</a:t>
            </a:r>
            <a:endParaRPr lang="en-US" sz="4300" b="0" i="0" u="none" strike="noStrike" baseline="0" dirty="0">
              <a:latin typeface="Arial" panose="020B0604020202020204" pitchFamily="34" charset="0"/>
            </a:endParaRPr>
          </a:p>
          <a:p>
            <a:pPr>
              <a:buFont typeface="+mj-lt"/>
              <a:buAutoNum type="arabicPeriod"/>
            </a:pPr>
            <a:r>
              <a:rPr lang="en-US" sz="2000" b="0" i="0" u="none" strike="noStrike" baseline="0" dirty="0">
                <a:latin typeface="Arial" panose="020B0604020202020204" pitchFamily="34" charset="0"/>
              </a:rPr>
              <a:t>Enhance your training and understanding of parenting and child development:</a:t>
            </a:r>
            <a:r>
              <a:rPr lang="en-US" sz="3900" b="0" i="0" u="none" strike="noStrike" baseline="0" dirty="0">
                <a:latin typeface="Arial" panose="020B0604020202020204" pitchFamily="34" charset="0"/>
              </a:rPr>
              <a:t> </a:t>
            </a:r>
            <a:r>
              <a:rPr lang="en-US" sz="1900" dirty="0">
                <a:hlinkClick r:id="rId6"/>
              </a:rPr>
              <a:t>Mount Sinai Parenting Center – Keystone Curriculum</a:t>
            </a:r>
            <a:endParaRPr lang="en-US" sz="3900" b="0" i="0" u="none" strike="noStrike" baseline="0" dirty="0">
              <a:latin typeface="Arial" panose="020B0604020202020204" pitchFamily="34" charset="0"/>
            </a:endParaRPr>
          </a:p>
        </p:txBody>
      </p:sp>
      <p:sp>
        <p:nvSpPr>
          <p:cNvPr id="4" name="Title 1">
            <a:extLst>
              <a:ext uri="{FF2B5EF4-FFF2-40B4-BE49-F238E27FC236}">
                <a16:creationId xmlns:a16="http://schemas.microsoft.com/office/drawing/2014/main" id="{48352D75-72AD-F25C-54C5-F48A304818E2}"/>
              </a:ext>
            </a:extLst>
          </p:cNvPr>
          <p:cNvSpPr txBox="1">
            <a:spLocks/>
          </p:cNvSpPr>
          <p:nvPr/>
        </p:nvSpPr>
        <p:spPr>
          <a:xfrm>
            <a:off x="5442857" y="5660571"/>
            <a:ext cx="6477000" cy="690452"/>
          </a:xfrm>
          <a:prstGeom prst="rect">
            <a:avLst/>
          </a:prstGeom>
        </p:spPr>
        <p:txBody>
          <a:bodyPr vert="horz" lIns="0" tIns="45720" rIns="0" bIns="45720" rtlCol="0" anchor="t" anchorCtr="0">
            <a:noAutofit/>
          </a:bodyPr>
          <a:lstStyle>
            <a:lvl1pPr algn="l" defTabSz="914400" rtl="0" eaLnBrk="1" latinLnBrk="0" hangingPunct="1">
              <a:lnSpc>
                <a:spcPct val="90000"/>
              </a:lnSpc>
              <a:spcBef>
                <a:spcPct val="0"/>
              </a:spcBef>
              <a:buNone/>
              <a:defRPr sz="2400" b="0" i="0" kern="1200" spc="200" baseline="0">
                <a:solidFill>
                  <a:schemeClr val="tx2">
                    <a:lumMod val="60000"/>
                    <a:lumOff val="40000"/>
                  </a:schemeClr>
                </a:solidFill>
                <a:latin typeface="Metropolis Medium" pitchFamily="2" charset="77"/>
                <a:ea typeface="+mj-ea"/>
                <a:cs typeface="+mj-cs"/>
              </a:defRPr>
            </a:lvl1pPr>
          </a:lstStyle>
          <a:p>
            <a:pPr algn="ctr"/>
            <a:r>
              <a:rPr lang="en-US" sz="4000" dirty="0">
                <a:solidFill>
                  <a:schemeClr val="accent1">
                    <a:lumMod val="75000"/>
                  </a:schemeClr>
                </a:solidFill>
                <a:latin typeface="+mj-lt"/>
              </a:rPr>
              <a:t>Dot Phrase for 1-5 : .AFPTRESOURCES</a:t>
            </a:r>
          </a:p>
        </p:txBody>
      </p:sp>
    </p:spTree>
    <p:extLst>
      <p:ext uri="{BB962C8B-B14F-4D97-AF65-F5344CB8AC3E}">
        <p14:creationId xmlns:p14="http://schemas.microsoft.com/office/powerpoint/2010/main" val="7417128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59B61E-4E9B-5BA5-507D-84BB6E375D86}"/>
              </a:ext>
            </a:extLst>
          </p:cNvPr>
          <p:cNvSpPr>
            <a:spLocks noGrp="1"/>
          </p:cNvSpPr>
          <p:nvPr>
            <p:ph type="title"/>
          </p:nvPr>
        </p:nvSpPr>
        <p:spPr>
          <a:xfrm>
            <a:off x="975663" y="506977"/>
            <a:ext cx="10944193" cy="875509"/>
          </a:xfrm>
        </p:spPr>
        <p:txBody>
          <a:bodyPr/>
          <a:lstStyle/>
          <a:p>
            <a:r>
              <a:rPr lang="en-US" sz="4000" dirty="0">
                <a:solidFill>
                  <a:schemeClr val="accent1">
                    <a:lumMod val="75000"/>
                  </a:schemeClr>
                </a:solidFill>
                <a:latin typeface="+mj-lt"/>
              </a:rPr>
              <a:t>Parenting Books</a:t>
            </a:r>
          </a:p>
        </p:txBody>
      </p:sp>
      <p:sp>
        <p:nvSpPr>
          <p:cNvPr id="3" name="Content Placeholder 2">
            <a:extLst>
              <a:ext uri="{FF2B5EF4-FFF2-40B4-BE49-F238E27FC236}">
                <a16:creationId xmlns:a16="http://schemas.microsoft.com/office/drawing/2014/main" id="{66BBB5A7-B795-2485-6AD9-929F6F325A00}"/>
              </a:ext>
            </a:extLst>
          </p:cNvPr>
          <p:cNvSpPr>
            <a:spLocks noGrp="1"/>
          </p:cNvSpPr>
          <p:nvPr>
            <p:ph idx="1"/>
          </p:nvPr>
        </p:nvSpPr>
        <p:spPr>
          <a:xfrm>
            <a:off x="566058" y="1186543"/>
            <a:ext cx="10944192" cy="4419600"/>
          </a:xfrm>
        </p:spPr>
        <p:txBody>
          <a:bodyPr>
            <a:normAutofit/>
          </a:bodyPr>
          <a:lstStyle/>
          <a:p>
            <a:pPr algn="l"/>
            <a:r>
              <a:rPr lang="en-US" sz="2200" b="0" i="0" u="none" strike="noStrike" baseline="0" dirty="0">
                <a:solidFill>
                  <a:srgbClr val="000000"/>
                </a:solidFill>
                <a:latin typeface="CIDFont+F3"/>
              </a:rPr>
              <a:t>Good Enough Parenting: A Six-Point Plan for a Stronger Relationship with Your Child by: Lauren B. </a:t>
            </a:r>
            <a:r>
              <a:rPr lang="en-US" sz="2200" b="0" i="0" u="none" strike="noStrike" baseline="0" dirty="0" err="1">
                <a:solidFill>
                  <a:srgbClr val="000000"/>
                </a:solidFill>
                <a:latin typeface="CIDFont+F3"/>
              </a:rPr>
              <a:t>Quetsch</a:t>
            </a:r>
            <a:r>
              <a:rPr lang="en-US" sz="2200" b="0" i="0" u="none" strike="noStrike" baseline="0" dirty="0">
                <a:solidFill>
                  <a:srgbClr val="000000"/>
                </a:solidFill>
                <a:latin typeface="CIDFont+F3"/>
              </a:rPr>
              <a:t>, PhD</a:t>
            </a:r>
          </a:p>
          <a:p>
            <a:pPr algn="l"/>
            <a:r>
              <a:rPr lang="en-US" sz="2200" b="0" i="0" u="none" strike="noStrike" baseline="0" dirty="0">
                <a:solidFill>
                  <a:srgbClr val="000000"/>
                </a:solidFill>
                <a:latin typeface="CIDFont+F3"/>
              </a:rPr>
              <a:t>Raising an Emotionally Intelligent Child: The Heart of Parenting by: John Gottman, PhD (Emotion Coaching)</a:t>
            </a:r>
          </a:p>
          <a:p>
            <a:pPr algn="l"/>
            <a:r>
              <a:rPr lang="en-US" sz="2200" b="0" i="0" u="none" strike="noStrike" baseline="0" dirty="0">
                <a:solidFill>
                  <a:srgbClr val="000000"/>
                </a:solidFill>
                <a:latin typeface="CIDFont+F3"/>
              </a:rPr>
              <a:t>The Explosive Child, 6th Edition by Ross Greene, PhD (Collaborative Problem Solving for older children)</a:t>
            </a:r>
          </a:p>
          <a:p>
            <a:pPr algn="l"/>
            <a:r>
              <a:rPr lang="en-US" sz="2200" b="0" i="0" u="none" strike="noStrike" baseline="0" dirty="0">
                <a:solidFill>
                  <a:srgbClr val="000000"/>
                </a:solidFill>
                <a:latin typeface="CIDFont+F3"/>
              </a:rPr>
              <a:t>Your Defiant Child: 8 Steps to Better Behavior by: Russell A. Barkley, PhD, and Christine M. Benton (Behavioral Principles)</a:t>
            </a:r>
          </a:p>
          <a:p>
            <a:pPr algn="l"/>
            <a:r>
              <a:rPr lang="en-US" sz="2200" b="0" i="0" u="none" strike="noStrike" baseline="0" dirty="0">
                <a:solidFill>
                  <a:srgbClr val="000000"/>
                </a:solidFill>
                <a:latin typeface="CIDFont+F3"/>
              </a:rPr>
              <a:t>Breaking Free from Childhood Anxiety and OCD by: Eli </a:t>
            </a:r>
            <a:r>
              <a:rPr lang="en-US" sz="2200" b="0" i="0" u="none" strike="noStrike" baseline="0" dirty="0" err="1">
                <a:solidFill>
                  <a:srgbClr val="000000"/>
                </a:solidFill>
                <a:latin typeface="CIDFont+F3"/>
              </a:rPr>
              <a:t>Lebowitz</a:t>
            </a:r>
            <a:r>
              <a:rPr lang="en-US" sz="2200" b="0" i="0" u="none" strike="noStrike" baseline="0" dirty="0">
                <a:solidFill>
                  <a:srgbClr val="000000"/>
                </a:solidFill>
                <a:latin typeface="CIDFont+F3"/>
              </a:rPr>
              <a:t>, PhD (Encouraging your child to do challenging things when the underlying function is avoidance or anxiety)</a:t>
            </a:r>
            <a:endParaRPr lang="nl-NL" sz="2200" b="0" i="0" u="none" strike="noStrike" baseline="0" dirty="0">
              <a:solidFill>
                <a:srgbClr val="0000FF"/>
              </a:solidFill>
              <a:latin typeface="CIDFont+F3"/>
            </a:endParaRPr>
          </a:p>
        </p:txBody>
      </p:sp>
      <p:sp>
        <p:nvSpPr>
          <p:cNvPr id="4" name="Title 1">
            <a:extLst>
              <a:ext uri="{FF2B5EF4-FFF2-40B4-BE49-F238E27FC236}">
                <a16:creationId xmlns:a16="http://schemas.microsoft.com/office/drawing/2014/main" id="{DA5C3B9F-0FFB-0099-A387-A04B91043E73}"/>
              </a:ext>
            </a:extLst>
          </p:cNvPr>
          <p:cNvSpPr txBox="1">
            <a:spLocks/>
          </p:cNvSpPr>
          <p:nvPr/>
        </p:nvSpPr>
        <p:spPr>
          <a:xfrm>
            <a:off x="5442857" y="5660571"/>
            <a:ext cx="6477000" cy="690452"/>
          </a:xfrm>
          <a:prstGeom prst="rect">
            <a:avLst/>
          </a:prstGeom>
        </p:spPr>
        <p:txBody>
          <a:bodyPr vert="horz" lIns="0" tIns="45720" rIns="0" bIns="45720" rtlCol="0" anchor="t" anchorCtr="0">
            <a:noAutofit/>
          </a:bodyPr>
          <a:lstStyle>
            <a:lvl1pPr algn="l" defTabSz="914400" rtl="0" eaLnBrk="1" latinLnBrk="0" hangingPunct="1">
              <a:lnSpc>
                <a:spcPct val="90000"/>
              </a:lnSpc>
              <a:spcBef>
                <a:spcPct val="0"/>
              </a:spcBef>
              <a:buNone/>
              <a:defRPr sz="2400" b="0" i="0" kern="1200" spc="200" baseline="0">
                <a:solidFill>
                  <a:schemeClr val="tx2">
                    <a:lumMod val="60000"/>
                    <a:lumOff val="40000"/>
                  </a:schemeClr>
                </a:solidFill>
                <a:latin typeface="Metropolis Medium" pitchFamily="2" charset="77"/>
                <a:ea typeface="+mj-ea"/>
                <a:cs typeface="+mj-cs"/>
              </a:defRPr>
            </a:lvl1pPr>
          </a:lstStyle>
          <a:p>
            <a:pPr algn="ctr"/>
            <a:r>
              <a:rPr lang="en-US" sz="4000" dirty="0">
                <a:solidFill>
                  <a:schemeClr val="accent1">
                    <a:lumMod val="75000"/>
                  </a:schemeClr>
                </a:solidFill>
                <a:latin typeface="+mj-lt"/>
              </a:rPr>
              <a:t>Dot Phrase: .AFPTBOOKS</a:t>
            </a:r>
          </a:p>
        </p:txBody>
      </p:sp>
    </p:spTree>
    <p:extLst>
      <p:ext uri="{BB962C8B-B14F-4D97-AF65-F5344CB8AC3E}">
        <p14:creationId xmlns:p14="http://schemas.microsoft.com/office/powerpoint/2010/main" val="30005356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59B61E-4E9B-5BA5-507D-84BB6E375D86}"/>
              </a:ext>
            </a:extLst>
          </p:cNvPr>
          <p:cNvSpPr>
            <a:spLocks noGrp="1"/>
          </p:cNvSpPr>
          <p:nvPr>
            <p:ph type="title"/>
          </p:nvPr>
        </p:nvSpPr>
        <p:spPr>
          <a:xfrm>
            <a:off x="888577" y="844434"/>
            <a:ext cx="10944193" cy="875509"/>
          </a:xfrm>
        </p:spPr>
        <p:txBody>
          <a:bodyPr/>
          <a:lstStyle/>
          <a:p>
            <a:r>
              <a:rPr lang="en-US" sz="4000" dirty="0">
                <a:solidFill>
                  <a:schemeClr val="accent1">
                    <a:lumMod val="75000"/>
                  </a:schemeClr>
                </a:solidFill>
                <a:latin typeface="+mj-lt"/>
              </a:rPr>
              <a:t>Review of Important Resources and Q&amp;A</a:t>
            </a:r>
          </a:p>
        </p:txBody>
      </p:sp>
      <p:sp>
        <p:nvSpPr>
          <p:cNvPr id="3" name="Content Placeholder 2">
            <a:extLst>
              <a:ext uri="{FF2B5EF4-FFF2-40B4-BE49-F238E27FC236}">
                <a16:creationId xmlns:a16="http://schemas.microsoft.com/office/drawing/2014/main" id="{66BBB5A7-B795-2485-6AD9-929F6F325A00}"/>
              </a:ext>
            </a:extLst>
          </p:cNvPr>
          <p:cNvSpPr>
            <a:spLocks noGrp="1"/>
          </p:cNvSpPr>
          <p:nvPr>
            <p:ph idx="1"/>
          </p:nvPr>
        </p:nvSpPr>
        <p:spPr>
          <a:xfrm>
            <a:off x="623904" y="1719943"/>
            <a:ext cx="10944192" cy="4419600"/>
          </a:xfrm>
        </p:spPr>
        <p:txBody>
          <a:bodyPr>
            <a:normAutofit fontScale="92500"/>
          </a:bodyPr>
          <a:lstStyle/>
          <a:p>
            <a:pPr>
              <a:buFont typeface="Wingdings" panose="05000000000000000000" pitchFamily="2" charset="2"/>
              <a:buChar char="q"/>
            </a:pPr>
            <a:r>
              <a:rPr lang="en-US" sz="2400" dirty="0">
                <a:solidFill>
                  <a:schemeClr val="accent1">
                    <a:lumMod val="75000"/>
                  </a:schemeClr>
                </a:solidFill>
                <a:latin typeface="+mn-lt"/>
              </a:rPr>
              <a:t>.AFPTINFO&gt; Send a MyChart message to your patient about Parenting Together Group and how to get connected</a:t>
            </a:r>
          </a:p>
          <a:p>
            <a:pPr>
              <a:buFont typeface="Wingdings" panose="05000000000000000000" pitchFamily="2" charset="2"/>
              <a:buChar char="q"/>
            </a:pPr>
            <a:r>
              <a:rPr lang="en-US" sz="2400" b="0" i="0" u="none" strike="noStrike" baseline="0" dirty="0">
                <a:solidFill>
                  <a:schemeClr val="accent1">
                    <a:lumMod val="75000"/>
                  </a:schemeClr>
                </a:solidFill>
                <a:latin typeface="+mn-lt"/>
              </a:rPr>
              <a:t>.AFPTRESOURCES &gt; Reviews Local and online resources for effective discipline</a:t>
            </a:r>
          </a:p>
          <a:p>
            <a:pPr>
              <a:buFont typeface="Wingdings" panose="05000000000000000000" pitchFamily="2" charset="2"/>
              <a:buChar char="q"/>
            </a:pPr>
            <a:r>
              <a:rPr lang="en-US" sz="2400" b="0" dirty="0">
                <a:solidFill>
                  <a:schemeClr val="accent1">
                    <a:lumMod val="75000"/>
                  </a:schemeClr>
                </a:solidFill>
                <a:latin typeface="+mn-lt"/>
              </a:rPr>
              <a:t>.AFPTBOOKS &gt; Book recommendations for parents with different concerns</a:t>
            </a:r>
          </a:p>
          <a:p>
            <a:pPr>
              <a:buFont typeface="Wingdings" panose="05000000000000000000" pitchFamily="2" charset="2"/>
              <a:buChar char="q"/>
            </a:pPr>
            <a:r>
              <a:rPr lang="en-US" sz="2400" dirty="0">
                <a:solidFill>
                  <a:schemeClr val="accent1">
                    <a:lumMod val="75000"/>
                  </a:schemeClr>
                </a:solidFill>
                <a:latin typeface="+mn-lt"/>
              </a:rPr>
              <a:t>.AFTECHRESOURCES</a:t>
            </a:r>
            <a:r>
              <a:rPr lang="en-US" sz="2400" b="0" dirty="0">
                <a:solidFill>
                  <a:schemeClr val="accent1">
                    <a:lumMod val="75000"/>
                  </a:schemeClr>
                </a:solidFill>
                <a:latin typeface="+mn-lt"/>
              </a:rPr>
              <a:t> &gt; Developmental guidance and family resources on technology use</a:t>
            </a:r>
          </a:p>
          <a:p>
            <a:pPr>
              <a:buFont typeface="Wingdings" panose="05000000000000000000" pitchFamily="2" charset="2"/>
              <a:buChar char="q"/>
            </a:pPr>
            <a:r>
              <a:rPr lang="en-US" sz="2400" dirty="0">
                <a:latin typeface="+mn-lt"/>
                <a:hlinkClick r:id="rId2"/>
              </a:rPr>
              <a:t>Keystone Mt. </a:t>
            </a:r>
            <a:r>
              <a:rPr lang="en-US" sz="2400" dirty="0" err="1">
                <a:latin typeface="+mn-lt"/>
                <a:hlinkClick r:id="rId2"/>
              </a:rPr>
              <a:t>Siani</a:t>
            </a:r>
            <a:r>
              <a:rPr lang="en-US" sz="2400" dirty="0">
                <a:latin typeface="+mn-lt"/>
                <a:hlinkClick r:id="rId2"/>
              </a:rPr>
              <a:t> Handouts: https://parenting.mountsinai.org/providers/</a:t>
            </a:r>
            <a:endParaRPr lang="en-US" sz="2400" b="0" dirty="0">
              <a:solidFill>
                <a:schemeClr val="accent1">
                  <a:lumMod val="75000"/>
                </a:schemeClr>
              </a:solidFill>
              <a:latin typeface="+mn-lt"/>
            </a:endParaRPr>
          </a:p>
          <a:p>
            <a:pPr>
              <a:buFont typeface="Wingdings" panose="05000000000000000000" pitchFamily="2" charset="2"/>
              <a:buChar char="q"/>
            </a:pPr>
            <a:r>
              <a:rPr lang="en-US" sz="2400" b="0" dirty="0">
                <a:solidFill>
                  <a:schemeClr val="accent1">
                    <a:lumMod val="75000"/>
                  </a:schemeClr>
                </a:solidFill>
                <a:latin typeface="+mn-lt"/>
              </a:rPr>
              <a:t>Email &gt; </a:t>
            </a:r>
            <a:r>
              <a:rPr lang="en-US" sz="2400" b="0" dirty="0">
                <a:solidFill>
                  <a:schemeClr val="accent1">
                    <a:lumMod val="75000"/>
                  </a:schemeClr>
                </a:solidFill>
                <a:latin typeface="+mn-lt"/>
                <a:hlinkClick r:id="rId3"/>
              </a:rPr>
              <a:t>aford3@uwhealth.org</a:t>
            </a:r>
            <a:r>
              <a:rPr lang="en-US" sz="2400" b="0" dirty="0">
                <a:solidFill>
                  <a:schemeClr val="accent1">
                    <a:lumMod val="75000"/>
                  </a:schemeClr>
                </a:solidFill>
                <a:latin typeface="+mn-lt"/>
              </a:rPr>
              <a:t>, Audrey Ford on Health Link</a:t>
            </a:r>
          </a:p>
          <a:p>
            <a:pPr marL="0" indent="0" algn="l">
              <a:buNone/>
            </a:pPr>
            <a:endParaRPr lang="en-US" sz="2400" b="0" i="0" u="none" strike="noStrike" baseline="0" dirty="0">
              <a:solidFill>
                <a:schemeClr val="accent1">
                  <a:lumMod val="75000"/>
                </a:schemeClr>
              </a:solidFill>
              <a:latin typeface="+mj-lt"/>
            </a:endParaRPr>
          </a:p>
          <a:p>
            <a:pPr marL="0" indent="0" algn="l">
              <a:buNone/>
            </a:pPr>
            <a:endParaRPr lang="nl-NL" sz="2200" b="0" i="0" u="none" strike="noStrike" baseline="0" dirty="0">
              <a:solidFill>
                <a:srgbClr val="0000FF"/>
              </a:solidFill>
              <a:latin typeface="CIDFont+F3"/>
            </a:endParaRPr>
          </a:p>
        </p:txBody>
      </p:sp>
    </p:spTree>
    <p:extLst>
      <p:ext uri="{BB962C8B-B14F-4D97-AF65-F5344CB8AC3E}">
        <p14:creationId xmlns:p14="http://schemas.microsoft.com/office/powerpoint/2010/main" val="5897975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F1354A8-4032-37BE-E778-1181FF66BC1E}"/>
              </a:ext>
            </a:extLst>
          </p:cNvPr>
          <p:cNvSpPr>
            <a:spLocks noGrp="1"/>
          </p:cNvSpPr>
          <p:nvPr>
            <p:ph idx="1"/>
          </p:nvPr>
        </p:nvSpPr>
        <p:spPr/>
        <p:txBody>
          <a:bodyPr>
            <a:normAutofit fontScale="70000" lnSpcReduction="20000"/>
          </a:bodyPr>
          <a:lstStyle/>
          <a:p>
            <a:pPr marL="0" indent="-457200">
              <a:buNone/>
            </a:pPr>
            <a:r>
              <a:rPr lang="en-US" sz="2400" b="0" dirty="0">
                <a:solidFill>
                  <a:srgbClr val="000000"/>
                </a:solidFill>
                <a:effectLst/>
                <a:latin typeface="+mn-lt"/>
                <a:ea typeface="Times New Roman" panose="02020603050405020304" pitchFamily="18" charset="0"/>
                <a:cs typeface="Aptos" panose="020B0004020202020204" pitchFamily="34" charset="0"/>
              </a:rPr>
              <a:t>Abidin, R. R. (2012). </a:t>
            </a:r>
            <a:r>
              <a:rPr lang="en-US" sz="2400" b="0" i="1" dirty="0">
                <a:solidFill>
                  <a:srgbClr val="000000"/>
                </a:solidFill>
                <a:effectLst/>
                <a:latin typeface="+mn-lt"/>
                <a:ea typeface="Times New Roman" panose="02020603050405020304" pitchFamily="18" charset="0"/>
                <a:cs typeface="Aptos" panose="020B0004020202020204" pitchFamily="34" charset="0"/>
              </a:rPr>
              <a:t>Parenting Stress Index, Fourth Edition (PSI-4)</a:t>
            </a:r>
            <a:r>
              <a:rPr lang="en-US" sz="2400" b="0" dirty="0">
                <a:solidFill>
                  <a:srgbClr val="000000"/>
                </a:solidFill>
                <a:effectLst/>
                <a:latin typeface="+mn-lt"/>
                <a:ea typeface="Times New Roman" panose="02020603050405020304" pitchFamily="18" charset="0"/>
                <a:cs typeface="Aptos" panose="020B0004020202020204" pitchFamily="34" charset="0"/>
              </a:rPr>
              <a:t>. Psychological Assessment Resources.</a:t>
            </a:r>
          </a:p>
          <a:p>
            <a:pPr marL="0" indent="-457200">
              <a:buNone/>
            </a:pPr>
            <a:r>
              <a:rPr lang="en-US" sz="2400" b="0" dirty="0" err="1">
                <a:solidFill>
                  <a:srgbClr val="000000"/>
                </a:solidFill>
                <a:latin typeface="+mn-lt"/>
              </a:rPr>
              <a:t>Chorpita</a:t>
            </a:r>
            <a:r>
              <a:rPr lang="en-US" sz="2400" b="0" dirty="0">
                <a:solidFill>
                  <a:srgbClr val="000000"/>
                </a:solidFill>
                <a:latin typeface="+mn-lt"/>
              </a:rPr>
              <a:t> B. F., Weisz J. R. (2009). </a:t>
            </a:r>
            <a:r>
              <a:rPr lang="en-US" sz="2400" b="0" i="1" dirty="0">
                <a:solidFill>
                  <a:srgbClr val="000000"/>
                </a:solidFill>
                <a:latin typeface="+mn-lt"/>
              </a:rPr>
              <a:t>Modular Approach to Therapy for Children with Anxiety, Depression, Trauma, or Conduct Problems (MATCH-ADTC). </a:t>
            </a:r>
            <a:r>
              <a:rPr lang="en-US" sz="2400" b="0" dirty="0">
                <a:solidFill>
                  <a:srgbClr val="000000"/>
                </a:solidFill>
                <a:latin typeface="+mn-lt"/>
              </a:rPr>
              <a:t>Satellite Beach, FL: </a:t>
            </a:r>
            <a:r>
              <a:rPr lang="en-US" sz="2400" b="0" dirty="0" err="1">
                <a:solidFill>
                  <a:srgbClr val="000000"/>
                </a:solidFill>
                <a:latin typeface="+mn-lt"/>
              </a:rPr>
              <a:t>PracticeWise</a:t>
            </a:r>
            <a:r>
              <a:rPr lang="en-US" sz="2400" b="0" dirty="0">
                <a:solidFill>
                  <a:srgbClr val="000000"/>
                </a:solidFill>
                <a:latin typeface="+mn-lt"/>
              </a:rPr>
              <a:t>, LLC </a:t>
            </a:r>
            <a:endParaRPr lang="en-US" sz="2400" b="0" i="0" dirty="0">
              <a:solidFill>
                <a:srgbClr val="222222"/>
              </a:solidFill>
              <a:effectLst/>
              <a:latin typeface="+mn-lt"/>
            </a:endParaRPr>
          </a:p>
          <a:p>
            <a:pPr marL="0" indent="-457200">
              <a:buNone/>
            </a:pPr>
            <a:r>
              <a:rPr lang="en-US" sz="2400" b="0" i="0" dirty="0">
                <a:solidFill>
                  <a:srgbClr val="222222"/>
                </a:solidFill>
                <a:effectLst/>
                <a:latin typeface="+mn-lt"/>
              </a:rPr>
              <a:t>General, U. S. (2024). Parents Under Pressure: The US Surgeon General's Advisory on the Mental Health &amp; Well-Being of Parents.</a:t>
            </a:r>
          </a:p>
          <a:p>
            <a:pPr marL="0" indent="-457200">
              <a:buNone/>
            </a:pPr>
            <a:r>
              <a:rPr lang="en-US" sz="2400" b="0" dirty="0">
                <a:solidFill>
                  <a:srgbClr val="000000"/>
                </a:solidFill>
                <a:effectLst/>
                <a:latin typeface="+mn-lt"/>
                <a:ea typeface="Times New Roman" panose="02020603050405020304" pitchFamily="18" charset="0"/>
                <a:cs typeface="Aptos" panose="020B0004020202020204" pitchFamily="34" charset="0"/>
              </a:rPr>
              <a:t>Gottman, J. M., &amp; </a:t>
            </a:r>
            <a:r>
              <a:rPr lang="en-US" sz="2400" b="0" dirty="0" err="1">
                <a:solidFill>
                  <a:srgbClr val="000000"/>
                </a:solidFill>
                <a:effectLst/>
                <a:latin typeface="+mn-lt"/>
                <a:ea typeface="Times New Roman" panose="02020603050405020304" pitchFamily="18" charset="0"/>
                <a:cs typeface="Aptos" panose="020B0004020202020204" pitchFamily="34" charset="0"/>
              </a:rPr>
              <a:t>DeClaire</a:t>
            </a:r>
            <a:r>
              <a:rPr lang="en-US" sz="2400" b="0" dirty="0">
                <a:solidFill>
                  <a:srgbClr val="000000"/>
                </a:solidFill>
                <a:effectLst/>
                <a:latin typeface="+mn-lt"/>
                <a:ea typeface="Times New Roman" panose="02020603050405020304" pitchFamily="18" charset="0"/>
                <a:cs typeface="Aptos" panose="020B0004020202020204" pitchFamily="34" charset="0"/>
              </a:rPr>
              <a:t>, J. (1997). </a:t>
            </a:r>
            <a:r>
              <a:rPr lang="en-US" sz="2400" b="0" i="1" dirty="0">
                <a:solidFill>
                  <a:srgbClr val="000000"/>
                </a:solidFill>
                <a:effectLst/>
                <a:latin typeface="+mn-lt"/>
                <a:ea typeface="Times New Roman" panose="02020603050405020304" pitchFamily="18" charset="0"/>
                <a:cs typeface="Aptos" panose="020B0004020202020204" pitchFamily="34" charset="0"/>
              </a:rPr>
              <a:t>Raising an emotionally intelligent child: The heart of parenting</a:t>
            </a:r>
            <a:r>
              <a:rPr lang="en-US" sz="2400" b="0" dirty="0">
                <a:solidFill>
                  <a:srgbClr val="000000"/>
                </a:solidFill>
                <a:effectLst/>
                <a:latin typeface="+mn-lt"/>
                <a:ea typeface="Times New Roman" panose="02020603050405020304" pitchFamily="18" charset="0"/>
                <a:cs typeface="Aptos" panose="020B0004020202020204" pitchFamily="34" charset="0"/>
              </a:rPr>
              <a:t>. Simon &amp; Schuster.</a:t>
            </a:r>
            <a:endParaRPr lang="en-US" sz="2400" b="0" dirty="0">
              <a:effectLst/>
              <a:latin typeface="+mn-lt"/>
              <a:ea typeface="Aptos" panose="020B0004020202020204" pitchFamily="34" charset="0"/>
              <a:cs typeface="Aptos" panose="020B0004020202020204" pitchFamily="34" charset="0"/>
            </a:endParaRPr>
          </a:p>
          <a:p>
            <a:pPr marL="0" indent="-457200">
              <a:buNone/>
            </a:pPr>
            <a:r>
              <a:rPr lang="en-US" sz="2400" b="0" dirty="0">
                <a:solidFill>
                  <a:srgbClr val="000000"/>
                </a:solidFill>
                <a:latin typeface="+mn-lt"/>
              </a:rPr>
              <a:t>Holzman, Hatten, &amp; Hawks (2022). </a:t>
            </a:r>
            <a:r>
              <a:rPr lang="en-US" sz="2400" b="0" i="1" dirty="0">
                <a:solidFill>
                  <a:srgbClr val="000000"/>
                </a:solidFill>
                <a:latin typeface="+mn-lt"/>
              </a:rPr>
              <a:t>Brief behavioral parenting group: Parent Workbook.</a:t>
            </a:r>
            <a:r>
              <a:rPr lang="en-US" sz="2400" b="0" dirty="0">
                <a:solidFill>
                  <a:prstClr val="black"/>
                </a:solidFill>
                <a:latin typeface="+mn-lt"/>
              </a:rPr>
              <a:t> </a:t>
            </a:r>
          </a:p>
          <a:p>
            <a:pPr marL="0" indent="-457200">
              <a:spcAft>
                <a:spcPts val="0"/>
              </a:spcAft>
              <a:buNone/>
            </a:pPr>
            <a:r>
              <a:rPr lang="en-US" sz="2400" b="0" dirty="0">
                <a:solidFill>
                  <a:srgbClr val="000000"/>
                </a:solidFill>
                <a:effectLst/>
                <a:latin typeface="+mn-lt"/>
                <a:ea typeface="Times New Roman" panose="02020603050405020304" pitchFamily="18" charset="0"/>
                <a:cs typeface="Aptos" panose="020B0004020202020204" pitchFamily="34" charset="0"/>
              </a:rPr>
              <a:t>Sege, R. D., &amp; Siegel, B. S. (2018). Effective discipline to raise healthy children. </a:t>
            </a:r>
            <a:r>
              <a:rPr lang="en-US" sz="2400" b="0" i="1" dirty="0">
                <a:solidFill>
                  <a:srgbClr val="000000"/>
                </a:solidFill>
                <a:effectLst/>
                <a:latin typeface="+mn-lt"/>
                <a:ea typeface="Times New Roman" panose="02020603050405020304" pitchFamily="18" charset="0"/>
                <a:cs typeface="Aptos" panose="020B0004020202020204" pitchFamily="34" charset="0"/>
              </a:rPr>
              <a:t>Pediatrics</a:t>
            </a:r>
            <a:r>
              <a:rPr lang="en-US" sz="2400" b="0" dirty="0">
                <a:solidFill>
                  <a:srgbClr val="000000"/>
                </a:solidFill>
                <a:effectLst/>
                <a:latin typeface="+mn-lt"/>
                <a:ea typeface="Times New Roman" panose="02020603050405020304" pitchFamily="18" charset="0"/>
                <a:cs typeface="Aptos" panose="020B0004020202020204" pitchFamily="34" charset="0"/>
              </a:rPr>
              <a:t>, </a:t>
            </a:r>
            <a:r>
              <a:rPr lang="en-US" sz="2400" b="0" i="1" dirty="0">
                <a:solidFill>
                  <a:srgbClr val="000000"/>
                </a:solidFill>
                <a:effectLst/>
                <a:latin typeface="+mn-lt"/>
                <a:ea typeface="Times New Roman" panose="02020603050405020304" pitchFamily="18" charset="0"/>
                <a:cs typeface="Aptos" panose="020B0004020202020204" pitchFamily="34" charset="0"/>
              </a:rPr>
              <a:t>142</a:t>
            </a:r>
            <a:r>
              <a:rPr lang="en-US" sz="2400" b="0" dirty="0">
                <a:solidFill>
                  <a:srgbClr val="000000"/>
                </a:solidFill>
                <a:effectLst/>
                <a:latin typeface="+mn-lt"/>
                <a:ea typeface="Times New Roman" panose="02020603050405020304" pitchFamily="18" charset="0"/>
                <a:cs typeface="Aptos" panose="020B0004020202020204" pitchFamily="34" charset="0"/>
              </a:rPr>
              <a:t>(6), e20183112. </a:t>
            </a:r>
            <a:r>
              <a:rPr lang="en-US" sz="2400" b="0" u="sng" dirty="0">
                <a:solidFill>
                  <a:srgbClr val="000000"/>
                </a:solidFill>
                <a:effectLst/>
                <a:latin typeface="+mn-lt"/>
                <a:ea typeface="Times New Roman" panose="02020603050405020304" pitchFamily="18" charset="0"/>
                <a:cs typeface="Aptos" panose="020B0004020202020204" pitchFamily="34" charset="0"/>
                <a:hlinkClick r:id="rId3"/>
              </a:rPr>
              <a:t>https://doi.org/10.1542/peds.2018-3112</a:t>
            </a:r>
            <a:endParaRPr lang="en-US" sz="2400" b="0" dirty="0">
              <a:solidFill>
                <a:srgbClr val="000000"/>
              </a:solidFill>
              <a:effectLst/>
              <a:latin typeface="+mn-lt"/>
              <a:ea typeface="Times New Roman" panose="02020603050405020304" pitchFamily="18" charset="0"/>
              <a:cs typeface="Aptos" panose="020B0004020202020204" pitchFamily="34" charset="0"/>
            </a:endParaRPr>
          </a:p>
          <a:p>
            <a:pPr marL="0" marR="0" indent="-457200">
              <a:spcBef>
                <a:spcPts val="0"/>
              </a:spcBef>
              <a:spcAft>
                <a:spcPts val="0"/>
              </a:spcAft>
              <a:buNone/>
            </a:pPr>
            <a:r>
              <a:rPr lang="en-US" sz="2400" b="0" dirty="0">
                <a:solidFill>
                  <a:srgbClr val="000000"/>
                </a:solidFill>
                <a:effectLst/>
                <a:latin typeface="+mn-lt"/>
                <a:ea typeface="Times New Roman" panose="02020603050405020304" pitchFamily="18" charset="0"/>
                <a:cs typeface="Aptos" panose="020B0004020202020204" pitchFamily="34" charset="0"/>
              </a:rPr>
              <a:t>Winnicott, D. W. (1953). Transitional objects and transitional phenomena—A study of the first not-me possession. </a:t>
            </a:r>
            <a:r>
              <a:rPr lang="en-US" sz="2400" b="0" i="1" dirty="0">
                <a:solidFill>
                  <a:srgbClr val="000000"/>
                </a:solidFill>
                <a:effectLst/>
                <a:latin typeface="+mn-lt"/>
                <a:ea typeface="Times New Roman" panose="02020603050405020304" pitchFamily="18" charset="0"/>
                <a:cs typeface="Aptos" panose="020B0004020202020204" pitchFamily="34" charset="0"/>
              </a:rPr>
              <a:t>International Journal of Psycho-Analysis, 34</a:t>
            </a:r>
            <a:r>
              <a:rPr lang="en-US" sz="2400" b="0" dirty="0">
                <a:solidFill>
                  <a:srgbClr val="000000"/>
                </a:solidFill>
                <a:effectLst/>
                <a:latin typeface="+mn-lt"/>
                <a:ea typeface="Times New Roman" panose="02020603050405020304" pitchFamily="18" charset="0"/>
                <a:cs typeface="Aptos" panose="020B0004020202020204" pitchFamily="34" charset="0"/>
              </a:rPr>
              <a:t>, 89–97.</a:t>
            </a:r>
            <a:r>
              <a:rPr lang="en-US" sz="2400" b="0" dirty="0">
                <a:effectLst/>
                <a:latin typeface="+mn-lt"/>
                <a:ea typeface="Aptos" panose="020B0004020202020204" pitchFamily="34" charset="0"/>
                <a:cs typeface="Aptos" panose="020B0004020202020204" pitchFamily="34" charset="0"/>
              </a:rPr>
              <a:t> </a:t>
            </a:r>
            <a:r>
              <a:rPr lang="en-US" sz="2400" b="0" dirty="0">
                <a:solidFill>
                  <a:srgbClr val="000000"/>
                </a:solidFill>
                <a:effectLst/>
                <a:latin typeface="+mn-lt"/>
                <a:ea typeface="Times New Roman" panose="02020603050405020304" pitchFamily="18" charset="0"/>
                <a:cs typeface="Aptos" panose="020B0004020202020204" pitchFamily="34" charset="0"/>
              </a:rPr>
              <a:t> </a:t>
            </a:r>
            <a:endParaRPr lang="en-US" sz="2400" b="0" dirty="0">
              <a:effectLst/>
              <a:latin typeface="+mn-lt"/>
              <a:ea typeface="Aptos" panose="020B0004020202020204" pitchFamily="34" charset="0"/>
              <a:cs typeface="Aptos" panose="020B0004020202020204" pitchFamily="34" charset="0"/>
            </a:endParaRPr>
          </a:p>
          <a:p>
            <a:pPr marL="0" marR="0" indent="0">
              <a:spcBef>
                <a:spcPts val="0"/>
              </a:spcBef>
              <a:spcAft>
                <a:spcPts val="0"/>
              </a:spcAft>
              <a:buNone/>
            </a:pPr>
            <a:endParaRPr lang="en-US" sz="2800" b="0" dirty="0"/>
          </a:p>
        </p:txBody>
      </p:sp>
      <p:sp>
        <p:nvSpPr>
          <p:cNvPr id="4" name="Title 1">
            <a:extLst>
              <a:ext uri="{FF2B5EF4-FFF2-40B4-BE49-F238E27FC236}">
                <a16:creationId xmlns:a16="http://schemas.microsoft.com/office/drawing/2014/main" id="{FB9E6E2E-A9FF-3831-FEFB-06AAFF453925}"/>
              </a:ext>
            </a:extLst>
          </p:cNvPr>
          <p:cNvSpPr txBox="1">
            <a:spLocks/>
          </p:cNvSpPr>
          <p:nvPr/>
        </p:nvSpPr>
        <p:spPr>
          <a:xfrm>
            <a:off x="1477463" y="-71968"/>
            <a:ext cx="8355069" cy="2290763"/>
          </a:xfrm>
          <a:prstGeom prst="rect">
            <a:avLst/>
          </a:prstGeom>
        </p:spPr>
        <p:txBody>
          <a:bodyPr vert="horz" lIns="0" tIns="0" rIns="0" bIns="0" rtlCol="0" anchor="ctr" anchorCtr="0">
            <a:normAutofit/>
          </a:bodyPr>
          <a:lstStyle>
            <a:lvl1pPr algn="l" defTabSz="914400" rtl="0" eaLnBrk="1" latinLnBrk="0" hangingPunct="1">
              <a:lnSpc>
                <a:spcPct val="80000"/>
              </a:lnSpc>
              <a:spcBef>
                <a:spcPct val="0"/>
              </a:spcBef>
              <a:buNone/>
              <a:defRPr lang="en-US" sz="5800" b="1" i="0" kern="0" spc="-150" baseline="0" dirty="0">
                <a:solidFill>
                  <a:schemeClr val="accent1">
                    <a:lumMod val="75000"/>
                  </a:schemeClr>
                </a:solidFill>
                <a:latin typeface="Spectral ExtraBold" panose="02020902060000000000" pitchFamily="18" charset="77"/>
                <a:ea typeface="SimSun" panose="02010600030101010101" pitchFamily="2" charset="-122"/>
                <a:cs typeface="+mj-cs"/>
              </a:defRPr>
            </a:lvl1pPr>
          </a:lstStyle>
          <a:p>
            <a:r>
              <a:rPr lang="en-US" dirty="0"/>
              <a:t>References</a:t>
            </a:r>
          </a:p>
        </p:txBody>
      </p:sp>
    </p:spTree>
    <p:extLst>
      <p:ext uri="{BB962C8B-B14F-4D97-AF65-F5344CB8AC3E}">
        <p14:creationId xmlns:p14="http://schemas.microsoft.com/office/powerpoint/2010/main" val="42490648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7679383E-2479-4218-8DA4-E51D491EA987}"/>
              </a:ext>
            </a:extLst>
          </p:cNvPr>
          <p:cNvSpPr>
            <a:spLocks noGrp="1"/>
          </p:cNvSpPr>
          <p:nvPr>
            <p:ph type="subTitle" idx="1"/>
          </p:nvPr>
        </p:nvSpPr>
        <p:spPr>
          <a:xfrm>
            <a:off x="1524000" y="1265382"/>
            <a:ext cx="9144000" cy="3020291"/>
          </a:xfrm>
        </p:spPr>
        <p:txBody>
          <a:bodyPr>
            <a:normAutofit/>
          </a:bodyPr>
          <a:lstStyle/>
          <a:p>
            <a:r>
              <a:rPr lang="en-US" sz="4400" dirty="0"/>
              <a:t>Please take a moment at the end of the session to complete your evaluation. </a:t>
            </a:r>
          </a:p>
          <a:p>
            <a:endParaRPr lang="en-US" sz="4400" dirty="0"/>
          </a:p>
          <a:p>
            <a:r>
              <a:rPr lang="en-US" sz="4400" dirty="0"/>
              <a:t>Thank you!</a:t>
            </a:r>
          </a:p>
        </p:txBody>
      </p:sp>
      <p:pic>
        <p:nvPicPr>
          <p:cNvPr id="4" name="Picture 3">
            <a:extLst>
              <a:ext uri="{FF2B5EF4-FFF2-40B4-BE49-F238E27FC236}">
                <a16:creationId xmlns:a16="http://schemas.microsoft.com/office/drawing/2014/main" id="{5F6EB2FD-569B-4530-A172-CCF3A5FF40CE}"/>
              </a:ext>
            </a:extLst>
          </p:cNvPr>
          <p:cNvPicPr>
            <a:picLocks noChangeAspect="1"/>
          </p:cNvPicPr>
          <p:nvPr/>
        </p:nvPicPr>
        <p:blipFill>
          <a:blip r:embed="rId3"/>
          <a:stretch>
            <a:fillRect/>
          </a:stretch>
        </p:blipFill>
        <p:spPr>
          <a:xfrm>
            <a:off x="206158" y="5642191"/>
            <a:ext cx="3997912" cy="995075"/>
          </a:xfrm>
          <a:prstGeom prst="rect">
            <a:avLst/>
          </a:prstGeom>
        </p:spPr>
      </p:pic>
      <p:pic>
        <p:nvPicPr>
          <p:cNvPr id="10" name="Picture 9">
            <a:extLst>
              <a:ext uri="{FF2B5EF4-FFF2-40B4-BE49-F238E27FC236}">
                <a16:creationId xmlns:a16="http://schemas.microsoft.com/office/drawing/2014/main" id="{C4076222-67A0-4837-82EB-76944316CF7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987932" y="5700141"/>
            <a:ext cx="7113522" cy="1012823"/>
          </a:xfrm>
          <a:prstGeom prst="rect">
            <a:avLst/>
          </a:prstGeom>
        </p:spPr>
      </p:pic>
      <p:sp>
        <p:nvSpPr>
          <p:cNvPr id="6" name="TextBox 5">
            <a:extLst>
              <a:ext uri="{FF2B5EF4-FFF2-40B4-BE49-F238E27FC236}">
                <a16:creationId xmlns:a16="http://schemas.microsoft.com/office/drawing/2014/main" id="{7AAAFA16-D92A-46FE-B8E5-C0431A3AB913}"/>
              </a:ext>
            </a:extLst>
          </p:cNvPr>
          <p:cNvSpPr txBox="1"/>
          <p:nvPr/>
        </p:nvSpPr>
        <p:spPr>
          <a:xfrm>
            <a:off x="3454401" y="5758857"/>
            <a:ext cx="5283200" cy="954107"/>
          </a:xfrm>
          <a:prstGeom prst="rect">
            <a:avLst/>
          </a:prstGeom>
          <a:noFill/>
        </p:spPr>
        <p:txBody>
          <a:bodyPr wrap="square" rtlCol="0">
            <a:spAutoFit/>
          </a:bodyPr>
          <a:lstStyle/>
          <a:p>
            <a:pPr algn="ctr"/>
            <a:r>
              <a:rPr lang="en-US" sz="2800" b="1" dirty="0"/>
              <a:t>Text: </a:t>
            </a:r>
            <a:r>
              <a:rPr lang="en-US" sz="2800" b="1" dirty="0">
                <a:solidFill>
                  <a:srgbClr val="FF0000"/>
                </a:solidFill>
              </a:rPr>
              <a:t>608-260-7097</a:t>
            </a:r>
          </a:p>
          <a:p>
            <a:pPr algn="ctr"/>
            <a:r>
              <a:rPr lang="en-US" sz="2800" b="1" dirty="0"/>
              <a:t>Code: </a:t>
            </a:r>
            <a:r>
              <a:rPr lang="en-US" sz="2800" b="1" dirty="0">
                <a:solidFill>
                  <a:srgbClr val="FF0000"/>
                </a:solidFill>
              </a:rPr>
              <a:t>RUYYAQ</a:t>
            </a:r>
          </a:p>
        </p:txBody>
      </p:sp>
    </p:spTree>
    <p:extLst>
      <p:ext uri="{BB962C8B-B14F-4D97-AF65-F5344CB8AC3E}">
        <p14:creationId xmlns:p14="http://schemas.microsoft.com/office/powerpoint/2010/main" val="30173802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925319-271B-4696-8FF2-1A68FE00EA08}"/>
              </a:ext>
            </a:extLst>
          </p:cNvPr>
          <p:cNvSpPr>
            <a:spLocks noGrp="1"/>
          </p:cNvSpPr>
          <p:nvPr>
            <p:ph type="ctrTitle"/>
          </p:nvPr>
        </p:nvSpPr>
        <p:spPr>
          <a:xfrm>
            <a:off x="1597891" y="727219"/>
            <a:ext cx="9144000" cy="1126981"/>
          </a:xfrm>
        </p:spPr>
        <p:txBody>
          <a:bodyPr/>
          <a:lstStyle/>
          <a:p>
            <a:r>
              <a:rPr lang="en-US" u="sng" dirty="0"/>
              <a:t>Conflict of Interest </a:t>
            </a:r>
          </a:p>
        </p:txBody>
      </p:sp>
      <p:sp>
        <p:nvSpPr>
          <p:cNvPr id="3" name="Subtitle 2">
            <a:extLst>
              <a:ext uri="{FF2B5EF4-FFF2-40B4-BE49-F238E27FC236}">
                <a16:creationId xmlns:a16="http://schemas.microsoft.com/office/drawing/2014/main" id="{7679383E-2479-4218-8DA4-E51D491EA987}"/>
              </a:ext>
            </a:extLst>
          </p:cNvPr>
          <p:cNvSpPr>
            <a:spLocks noGrp="1"/>
          </p:cNvSpPr>
          <p:nvPr>
            <p:ph type="subTitle" idx="1"/>
          </p:nvPr>
        </p:nvSpPr>
        <p:spPr>
          <a:xfrm>
            <a:off x="1524000" y="1970866"/>
            <a:ext cx="9144000" cy="3417454"/>
          </a:xfrm>
        </p:spPr>
        <p:txBody>
          <a:bodyPr>
            <a:normAutofit/>
          </a:bodyPr>
          <a:lstStyle/>
          <a:p>
            <a:r>
              <a:rPr lang="en-US" sz="3200" dirty="0"/>
              <a:t>The planner and speaker of this CE activity has no relevant financial relationships with ineligible companies to disclose.</a:t>
            </a:r>
          </a:p>
          <a:p>
            <a:endParaRPr lang="en-US" sz="3200" dirty="0"/>
          </a:p>
          <a:p>
            <a:r>
              <a:rPr lang="en-US" sz="3200" dirty="0"/>
              <a:t>The speaker does not intend to discuss any unlabeled or unapproved use of drugs or devices.</a:t>
            </a:r>
          </a:p>
        </p:txBody>
      </p:sp>
      <p:pic>
        <p:nvPicPr>
          <p:cNvPr id="4" name="Picture 3">
            <a:extLst>
              <a:ext uri="{FF2B5EF4-FFF2-40B4-BE49-F238E27FC236}">
                <a16:creationId xmlns:a16="http://schemas.microsoft.com/office/drawing/2014/main" id="{5F6EB2FD-569B-4530-A172-CCF3A5FF40CE}"/>
              </a:ext>
            </a:extLst>
          </p:cNvPr>
          <p:cNvPicPr>
            <a:picLocks noChangeAspect="1"/>
          </p:cNvPicPr>
          <p:nvPr/>
        </p:nvPicPr>
        <p:blipFill>
          <a:blip r:embed="rId3"/>
          <a:stretch>
            <a:fillRect/>
          </a:stretch>
        </p:blipFill>
        <p:spPr>
          <a:xfrm>
            <a:off x="206158" y="5642191"/>
            <a:ext cx="3997912" cy="995075"/>
          </a:xfrm>
          <a:prstGeom prst="rect">
            <a:avLst/>
          </a:prstGeom>
        </p:spPr>
      </p:pic>
      <p:pic>
        <p:nvPicPr>
          <p:cNvPr id="10" name="Picture 9">
            <a:extLst>
              <a:ext uri="{FF2B5EF4-FFF2-40B4-BE49-F238E27FC236}">
                <a16:creationId xmlns:a16="http://schemas.microsoft.com/office/drawing/2014/main" id="{C4076222-67A0-4837-82EB-76944316CF7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987932" y="5700141"/>
            <a:ext cx="7113522" cy="1012823"/>
          </a:xfrm>
          <a:prstGeom prst="rect">
            <a:avLst/>
          </a:prstGeom>
        </p:spPr>
      </p:pic>
      <p:sp>
        <p:nvSpPr>
          <p:cNvPr id="6" name="TextBox 5">
            <a:extLst>
              <a:ext uri="{FF2B5EF4-FFF2-40B4-BE49-F238E27FC236}">
                <a16:creationId xmlns:a16="http://schemas.microsoft.com/office/drawing/2014/main" id="{2C9B177F-D3E3-419E-953A-15F8FA67DD89}"/>
              </a:ext>
            </a:extLst>
          </p:cNvPr>
          <p:cNvSpPr txBox="1"/>
          <p:nvPr/>
        </p:nvSpPr>
        <p:spPr>
          <a:xfrm>
            <a:off x="3326084" y="5758857"/>
            <a:ext cx="5283200" cy="954107"/>
          </a:xfrm>
          <a:prstGeom prst="rect">
            <a:avLst/>
          </a:prstGeom>
          <a:noFill/>
        </p:spPr>
        <p:txBody>
          <a:bodyPr wrap="square" rtlCol="0">
            <a:spAutoFit/>
          </a:bodyPr>
          <a:lstStyle/>
          <a:p>
            <a:pPr algn="ctr"/>
            <a:r>
              <a:rPr lang="en-US" sz="2800" b="1" dirty="0"/>
              <a:t>Text: </a:t>
            </a:r>
            <a:r>
              <a:rPr lang="en-US" sz="2800" b="1" dirty="0">
                <a:solidFill>
                  <a:srgbClr val="FF0000"/>
                </a:solidFill>
              </a:rPr>
              <a:t>608-260-7097</a:t>
            </a:r>
          </a:p>
          <a:p>
            <a:pPr algn="ctr"/>
            <a:r>
              <a:rPr lang="en-US" sz="2800" b="1" dirty="0"/>
              <a:t>Code: </a:t>
            </a:r>
            <a:r>
              <a:rPr lang="en-US" sz="2800" b="1" dirty="0">
                <a:solidFill>
                  <a:srgbClr val="FF0000"/>
                </a:solidFill>
              </a:rPr>
              <a:t>RUYYAQ</a:t>
            </a:r>
          </a:p>
        </p:txBody>
      </p:sp>
    </p:spTree>
    <p:extLst>
      <p:ext uri="{BB962C8B-B14F-4D97-AF65-F5344CB8AC3E}">
        <p14:creationId xmlns:p14="http://schemas.microsoft.com/office/powerpoint/2010/main" val="40656714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F1354A8-4032-37BE-E778-1181FF66BC1E}"/>
              </a:ext>
            </a:extLst>
          </p:cNvPr>
          <p:cNvSpPr>
            <a:spLocks noGrp="1"/>
          </p:cNvSpPr>
          <p:nvPr>
            <p:ph idx="1"/>
          </p:nvPr>
        </p:nvSpPr>
        <p:spPr>
          <a:xfrm>
            <a:off x="740229" y="1477151"/>
            <a:ext cx="10503409" cy="4307435"/>
          </a:xfrm>
        </p:spPr>
        <p:txBody>
          <a:bodyPr>
            <a:normAutofit/>
          </a:bodyPr>
          <a:lstStyle/>
          <a:p>
            <a:r>
              <a:rPr lang="en-US" sz="2800" b="0" dirty="0">
                <a:solidFill>
                  <a:srgbClr val="000000"/>
                </a:solidFill>
                <a:effectLst/>
                <a:latin typeface="Aptos" panose="020B0004020202020204" pitchFamily="34" charset="0"/>
                <a:ea typeface="Aptos" panose="020B0004020202020204" pitchFamily="34" charset="0"/>
                <a:cs typeface="Aptos" panose="020B0004020202020204" pitchFamily="34" charset="0"/>
              </a:rPr>
              <a:t>Define parenting stress and examine the importance of parenting interventions</a:t>
            </a:r>
          </a:p>
          <a:p>
            <a:r>
              <a:rPr lang="en-US" sz="2800" b="0" dirty="0">
                <a:solidFill>
                  <a:srgbClr val="000000"/>
                </a:solidFill>
                <a:effectLst/>
                <a:latin typeface="Aptos" panose="020B0004020202020204" pitchFamily="34" charset="0"/>
                <a:ea typeface="Aptos" panose="020B0004020202020204" pitchFamily="34" charset="0"/>
                <a:cs typeface="Aptos" panose="020B0004020202020204" pitchFamily="34" charset="0"/>
              </a:rPr>
              <a:t>Identify criteria for appropriate referrals to Parenting Together group</a:t>
            </a:r>
          </a:p>
          <a:p>
            <a:r>
              <a:rPr lang="en-US" sz="2800" b="0" dirty="0">
                <a:solidFill>
                  <a:srgbClr val="000000"/>
                </a:solidFill>
                <a:effectLst/>
                <a:latin typeface="Aptos" panose="020B0004020202020204" pitchFamily="34" charset="0"/>
                <a:ea typeface="Aptos" panose="020B0004020202020204" pitchFamily="34" charset="0"/>
                <a:cs typeface="Aptos" panose="020B0004020202020204" pitchFamily="34" charset="0"/>
              </a:rPr>
              <a:t>Examine examples of helpful parenting strategies and discuss how to share these with parents in time-bound office visits</a:t>
            </a:r>
          </a:p>
          <a:p>
            <a:r>
              <a:rPr lang="en-US" sz="2800" b="0" dirty="0">
                <a:solidFill>
                  <a:srgbClr val="000000"/>
                </a:solidFill>
                <a:latin typeface="Aptos" panose="020B0004020202020204" pitchFamily="34" charset="0"/>
              </a:rPr>
              <a:t>Identify and discuss parenting resources in the community and books</a:t>
            </a:r>
          </a:p>
          <a:p>
            <a:endParaRPr lang="en-US" sz="4800" b="0" dirty="0"/>
          </a:p>
        </p:txBody>
      </p:sp>
      <p:sp>
        <p:nvSpPr>
          <p:cNvPr id="4" name="Title 1">
            <a:extLst>
              <a:ext uri="{FF2B5EF4-FFF2-40B4-BE49-F238E27FC236}">
                <a16:creationId xmlns:a16="http://schemas.microsoft.com/office/drawing/2014/main" id="{FB9E6E2E-A9FF-3831-FEFB-06AAFF453925}"/>
              </a:ext>
            </a:extLst>
          </p:cNvPr>
          <p:cNvSpPr txBox="1">
            <a:spLocks/>
          </p:cNvSpPr>
          <p:nvPr/>
        </p:nvSpPr>
        <p:spPr>
          <a:xfrm>
            <a:off x="1586320" y="189289"/>
            <a:ext cx="4019823" cy="1400025"/>
          </a:xfrm>
          <a:prstGeom prst="rect">
            <a:avLst/>
          </a:prstGeom>
        </p:spPr>
        <p:txBody>
          <a:bodyPr vert="horz" lIns="0" tIns="0" rIns="0" bIns="0" rtlCol="0" anchor="ctr" anchorCtr="0">
            <a:normAutofit/>
          </a:bodyPr>
          <a:lstStyle>
            <a:lvl1pPr algn="l" defTabSz="914400" rtl="0" eaLnBrk="1" latinLnBrk="0" hangingPunct="1">
              <a:lnSpc>
                <a:spcPct val="80000"/>
              </a:lnSpc>
              <a:spcBef>
                <a:spcPct val="0"/>
              </a:spcBef>
              <a:buNone/>
              <a:defRPr lang="en-US" sz="5800" b="1" i="0" kern="0" spc="-150" baseline="0" dirty="0">
                <a:solidFill>
                  <a:schemeClr val="accent1">
                    <a:lumMod val="75000"/>
                  </a:schemeClr>
                </a:solidFill>
                <a:latin typeface="Spectral ExtraBold" panose="02020902060000000000" pitchFamily="18" charset="77"/>
                <a:ea typeface="SimSun" panose="02010600030101010101" pitchFamily="2" charset="-122"/>
                <a:cs typeface="+mj-cs"/>
              </a:defRPr>
            </a:lvl1pPr>
          </a:lstStyle>
          <a:p>
            <a:r>
              <a:rPr lang="en-US" dirty="0"/>
              <a:t>Objectives </a:t>
            </a:r>
          </a:p>
        </p:txBody>
      </p:sp>
      <p:pic>
        <p:nvPicPr>
          <p:cNvPr id="6" name="Graphic 5" descr="Woman with baby with solid fill">
            <a:extLst>
              <a:ext uri="{FF2B5EF4-FFF2-40B4-BE49-F238E27FC236}">
                <a16:creationId xmlns:a16="http://schemas.microsoft.com/office/drawing/2014/main" id="{7966267D-7B7A-D579-D023-5A8419F0A46A}"/>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0526485" y="4891957"/>
            <a:ext cx="1785257" cy="1785257"/>
          </a:xfrm>
          <a:prstGeom prst="rect">
            <a:avLst/>
          </a:prstGeom>
        </p:spPr>
      </p:pic>
    </p:spTree>
    <p:extLst>
      <p:ext uri="{BB962C8B-B14F-4D97-AF65-F5344CB8AC3E}">
        <p14:creationId xmlns:p14="http://schemas.microsoft.com/office/powerpoint/2010/main" val="17378192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F1354A8-4032-37BE-E778-1181FF66BC1E}"/>
              </a:ext>
            </a:extLst>
          </p:cNvPr>
          <p:cNvSpPr>
            <a:spLocks noGrp="1"/>
          </p:cNvSpPr>
          <p:nvPr>
            <p:ph idx="1"/>
          </p:nvPr>
        </p:nvSpPr>
        <p:spPr>
          <a:xfrm>
            <a:off x="1084521" y="1433608"/>
            <a:ext cx="9854317" cy="4307435"/>
          </a:xfrm>
        </p:spPr>
        <p:txBody>
          <a:bodyPr>
            <a:normAutofit/>
          </a:bodyPr>
          <a:lstStyle/>
          <a:p>
            <a:r>
              <a:rPr lang="en-US" sz="2800" b="0" dirty="0">
                <a:solidFill>
                  <a:srgbClr val="000000"/>
                </a:solidFill>
                <a:effectLst/>
                <a:latin typeface="Aptos" panose="020B0004020202020204" pitchFamily="34" charset="0"/>
                <a:ea typeface="Aptos" panose="020B0004020202020204" pitchFamily="34" charset="0"/>
                <a:cs typeface="Aptos" panose="020B0004020202020204" pitchFamily="34" charset="0"/>
              </a:rPr>
              <a:t>Parents/ Caregivers: There are many different folks who are involved in the role of parenting, but not all of them hold the official term of “parents”– biological parents, adoptive parents, foster parents, grandparents, aunties, uncles, spiritual parent, teachers, neighborhood friends, other extended family members</a:t>
            </a:r>
          </a:p>
          <a:p>
            <a:r>
              <a:rPr lang="en-US" sz="2800" b="0" dirty="0">
                <a:solidFill>
                  <a:srgbClr val="000000"/>
                </a:solidFill>
                <a:latin typeface="Aptos" panose="020B0004020202020204" pitchFamily="34" charset="0"/>
                <a:ea typeface="Aptos" panose="020B0004020202020204" pitchFamily="34" charset="0"/>
                <a:cs typeface="Aptos" panose="020B0004020202020204" pitchFamily="34" charset="0"/>
              </a:rPr>
              <a:t>Parents/ Caregivers: Adults who are the primary care for children under the age of 18. </a:t>
            </a:r>
            <a:endParaRPr lang="en-US" sz="2800" b="0" dirty="0">
              <a:solidFill>
                <a:srgbClr val="000000"/>
              </a:solidFill>
              <a:effectLst/>
              <a:latin typeface="Aptos" panose="020B0004020202020204" pitchFamily="34" charset="0"/>
              <a:ea typeface="Aptos" panose="020B0004020202020204" pitchFamily="34" charset="0"/>
              <a:cs typeface="Aptos" panose="020B0004020202020204" pitchFamily="34" charset="0"/>
            </a:endParaRPr>
          </a:p>
        </p:txBody>
      </p:sp>
      <p:sp>
        <p:nvSpPr>
          <p:cNvPr id="4" name="Title 1">
            <a:extLst>
              <a:ext uri="{FF2B5EF4-FFF2-40B4-BE49-F238E27FC236}">
                <a16:creationId xmlns:a16="http://schemas.microsoft.com/office/drawing/2014/main" id="{FB9E6E2E-A9FF-3831-FEFB-06AAFF453925}"/>
              </a:ext>
            </a:extLst>
          </p:cNvPr>
          <p:cNvSpPr txBox="1">
            <a:spLocks/>
          </p:cNvSpPr>
          <p:nvPr/>
        </p:nvSpPr>
        <p:spPr>
          <a:xfrm>
            <a:off x="1172663" y="-115511"/>
            <a:ext cx="8355069" cy="2290763"/>
          </a:xfrm>
          <a:prstGeom prst="rect">
            <a:avLst/>
          </a:prstGeom>
        </p:spPr>
        <p:txBody>
          <a:bodyPr vert="horz" lIns="0" tIns="0" rIns="0" bIns="0" rtlCol="0" anchor="ctr" anchorCtr="0">
            <a:normAutofit/>
          </a:bodyPr>
          <a:lstStyle>
            <a:lvl1pPr algn="l" defTabSz="914400" rtl="0" eaLnBrk="1" latinLnBrk="0" hangingPunct="1">
              <a:lnSpc>
                <a:spcPct val="80000"/>
              </a:lnSpc>
              <a:spcBef>
                <a:spcPct val="0"/>
              </a:spcBef>
              <a:buNone/>
              <a:defRPr lang="en-US" sz="5800" b="1" i="0" kern="0" spc="-150" baseline="0" dirty="0">
                <a:solidFill>
                  <a:schemeClr val="accent1">
                    <a:lumMod val="75000"/>
                  </a:schemeClr>
                </a:solidFill>
                <a:latin typeface="Spectral ExtraBold" panose="02020902060000000000" pitchFamily="18" charset="77"/>
                <a:ea typeface="SimSun" panose="02010600030101010101" pitchFamily="2" charset="-122"/>
                <a:cs typeface="+mj-cs"/>
              </a:defRPr>
            </a:lvl1pPr>
          </a:lstStyle>
          <a:p>
            <a:r>
              <a:rPr lang="en-US" dirty="0"/>
              <a:t>Terms</a:t>
            </a:r>
          </a:p>
        </p:txBody>
      </p:sp>
      <p:pic>
        <p:nvPicPr>
          <p:cNvPr id="5" name="Graphic 4" descr="Man with kid with solid fill">
            <a:extLst>
              <a:ext uri="{FF2B5EF4-FFF2-40B4-BE49-F238E27FC236}">
                <a16:creationId xmlns:a16="http://schemas.microsoft.com/office/drawing/2014/main" id="{56375BD5-E1FE-6D8C-59C9-0B93FA5B11D6}"/>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0080232" y="4426604"/>
            <a:ext cx="2326811" cy="2326811"/>
          </a:xfrm>
          <a:prstGeom prst="rect">
            <a:avLst/>
          </a:prstGeom>
        </p:spPr>
      </p:pic>
    </p:spTree>
    <p:extLst>
      <p:ext uri="{BB962C8B-B14F-4D97-AF65-F5344CB8AC3E}">
        <p14:creationId xmlns:p14="http://schemas.microsoft.com/office/powerpoint/2010/main" val="3142606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9E9FC0-DAD3-C5AB-BAB3-998FB87FBC02}"/>
              </a:ext>
            </a:extLst>
          </p:cNvPr>
          <p:cNvSpPr>
            <a:spLocks noGrp="1"/>
          </p:cNvSpPr>
          <p:nvPr>
            <p:ph type="title"/>
          </p:nvPr>
        </p:nvSpPr>
        <p:spPr>
          <a:xfrm>
            <a:off x="1523487" y="2694659"/>
            <a:ext cx="9356368" cy="390523"/>
          </a:xfrm>
        </p:spPr>
        <p:txBody>
          <a:bodyPr/>
          <a:lstStyle/>
          <a:p>
            <a:pPr algn="ctr"/>
            <a:r>
              <a:rPr lang="en-US" sz="6600" b="1" dirty="0">
                <a:solidFill>
                  <a:schemeClr val="accent1">
                    <a:lumMod val="75000"/>
                  </a:schemeClr>
                </a:solidFill>
                <a:latin typeface="+mj-lt"/>
              </a:rPr>
              <a:t>Time Together</a:t>
            </a:r>
          </a:p>
        </p:txBody>
      </p:sp>
      <p:pic>
        <p:nvPicPr>
          <p:cNvPr id="9" name="Graphic 8" descr="Woman with kid outline">
            <a:extLst>
              <a:ext uri="{FF2B5EF4-FFF2-40B4-BE49-F238E27FC236}">
                <a16:creationId xmlns:a16="http://schemas.microsoft.com/office/drawing/2014/main" id="{753B2A21-6481-258C-F438-BFF279C62243}"/>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33174" y="4060659"/>
            <a:ext cx="1980625" cy="1980625"/>
          </a:xfrm>
          <a:prstGeom prst="rect">
            <a:avLst/>
          </a:prstGeom>
        </p:spPr>
      </p:pic>
    </p:spTree>
    <p:extLst>
      <p:ext uri="{BB962C8B-B14F-4D97-AF65-F5344CB8AC3E}">
        <p14:creationId xmlns:p14="http://schemas.microsoft.com/office/powerpoint/2010/main" val="39412130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4C31B-D841-44C7-70CA-04E25FC316C1}"/>
              </a:ext>
            </a:extLst>
          </p:cNvPr>
          <p:cNvSpPr>
            <a:spLocks noGrp="1"/>
          </p:cNvSpPr>
          <p:nvPr>
            <p:ph type="title"/>
          </p:nvPr>
        </p:nvSpPr>
        <p:spPr>
          <a:xfrm>
            <a:off x="2484236" y="2364169"/>
            <a:ext cx="6998093" cy="1763902"/>
          </a:xfrm>
        </p:spPr>
        <p:txBody>
          <a:bodyPr>
            <a:normAutofit/>
          </a:bodyPr>
          <a:lstStyle/>
          <a:p>
            <a:pPr algn="ctr"/>
            <a:r>
              <a:rPr lang="en-US" sz="4000" b="0" dirty="0">
                <a:latin typeface="Amasis MT Pro" panose="020F0502020204030204" pitchFamily="18" charset="0"/>
              </a:rPr>
              <a:t>What is your role? </a:t>
            </a:r>
          </a:p>
        </p:txBody>
      </p:sp>
      <p:pic>
        <p:nvPicPr>
          <p:cNvPr id="5" name="Graphic 4" descr="First aid kit with solid fill">
            <a:extLst>
              <a:ext uri="{FF2B5EF4-FFF2-40B4-BE49-F238E27FC236}">
                <a16:creationId xmlns:a16="http://schemas.microsoft.com/office/drawing/2014/main" id="{BC3BA815-C860-ABAA-C213-E812D0B64C6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933689" y="5113886"/>
            <a:ext cx="914400" cy="914400"/>
          </a:xfrm>
          <a:prstGeom prst="rect">
            <a:avLst/>
          </a:prstGeom>
        </p:spPr>
      </p:pic>
      <p:pic>
        <p:nvPicPr>
          <p:cNvPr id="7" name="Graphic 6" descr="Medical outline">
            <a:extLst>
              <a:ext uri="{FF2B5EF4-FFF2-40B4-BE49-F238E27FC236}">
                <a16:creationId xmlns:a16="http://schemas.microsoft.com/office/drawing/2014/main" id="{30FE97D0-6E24-C532-628B-1727B0014D08}"/>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7911514" y="5113886"/>
            <a:ext cx="914400" cy="914400"/>
          </a:xfrm>
          <a:prstGeom prst="rect">
            <a:avLst/>
          </a:prstGeom>
        </p:spPr>
      </p:pic>
      <p:pic>
        <p:nvPicPr>
          <p:cNvPr id="9" name="Graphic 8" descr="Mental Health outline">
            <a:extLst>
              <a:ext uri="{FF2B5EF4-FFF2-40B4-BE49-F238E27FC236}">
                <a16:creationId xmlns:a16="http://schemas.microsoft.com/office/drawing/2014/main" id="{C4F4B09D-140E-E1A3-188C-6B137AF3A91E}"/>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9848089" y="5113886"/>
            <a:ext cx="914400" cy="914400"/>
          </a:xfrm>
          <a:prstGeom prst="rect">
            <a:avLst/>
          </a:prstGeom>
        </p:spPr>
      </p:pic>
      <p:pic>
        <p:nvPicPr>
          <p:cNvPr id="11" name="Graphic 10" descr="Right And Left Brain with solid fill">
            <a:extLst>
              <a:ext uri="{FF2B5EF4-FFF2-40B4-BE49-F238E27FC236}">
                <a16:creationId xmlns:a16="http://schemas.microsoft.com/office/drawing/2014/main" id="{7C987D5A-06EF-5CD9-0B9F-2EE7FEB5AFB2}"/>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6997114" y="5113886"/>
            <a:ext cx="914400" cy="914400"/>
          </a:xfrm>
          <a:prstGeom prst="rect">
            <a:avLst/>
          </a:prstGeom>
        </p:spPr>
      </p:pic>
    </p:spTree>
    <p:extLst>
      <p:ext uri="{BB962C8B-B14F-4D97-AF65-F5344CB8AC3E}">
        <p14:creationId xmlns:p14="http://schemas.microsoft.com/office/powerpoint/2010/main" val="38365815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4C31B-D841-44C7-70CA-04E25FC316C1}"/>
              </a:ext>
            </a:extLst>
          </p:cNvPr>
          <p:cNvSpPr>
            <a:spLocks noGrp="1"/>
          </p:cNvSpPr>
          <p:nvPr>
            <p:ph type="title"/>
          </p:nvPr>
        </p:nvSpPr>
        <p:spPr>
          <a:xfrm>
            <a:off x="2544324" y="1972927"/>
            <a:ext cx="9081183" cy="2492558"/>
          </a:xfrm>
        </p:spPr>
        <p:txBody>
          <a:bodyPr>
            <a:noAutofit/>
          </a:bodyPr>
          <a:lstStyle/>
          <a:p>
            <a:r>
              <a:rPr lang="en-US" sz="4000" dirty="0">
                <a:latin typeface="Amasis MT Pro" panose="020F0502020204030204" pitchFamily="18" charset="0"/>
              </a:rPr>
              <a:t>Frequency of Parent Interactions-</a:t>
            </a:r>
            <a:br>
              <a:rPr lang="en-US" sz="4000" dirty="0">
                <a:latin typeface="Amasis MT Pro" panose="020F0502020204030204" pitchFamily="18" charset="0"/>
              </a:rPr>
            </a:br>
            <a:br>
              <a:rPr lang="en-US" sz="4000" dirty="0">
                <a:latin typeface="Amasis MT Pro" panose="020F0502020204030204" pitchFamily="18" charset="0"/>
              </a:rPr>
            </a:br>
            <a:r>
              <a:rPr lang="en-US" sz="4000" b="0" dirty="0">
                <a:latin typeface="Amasis MT Pro" panose="020F0502020204030204" pitchFamily="18" charset="0"/>
              </a:rPr>
              <a:t>1</a:t>
            </a:r>
            <a:r>
              <a:rPr lang="en-US" sz="4000" dirty="0">
                <a:latin typeface="Amasis MT Pro" panose="020F0502020204030204" pitchFamily="18" charset="0"/>
              </a:rPr>
              <a:t> </a:t>
            </a:r>
            <a:r>
              <a:rPr lang="en-US" sz="4000" b="0" dirty="0">
                <a:latin typeface="Amasis MT Pro" panose="020F0502020204030204" pitchFamily="18" charset="0"/>
              </a:rPr>
              <a:t>(less than once per week)-10 (multiple times daily)</a:t>
            </a:r>
          </a:p>
        </p:txBody>
      </p:sp>
    </p:spTree>
    <p:extLst>
      <p:ext uri="{BB962C8B-B14F-4D97-AF65-F5344CB8AC3E}">
        <p14:creationId xmlns:p14="http://schemas.microsoft.com/office/powerpoint/2010/main" val="5682522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4C31B-D841-44C7-70CA-04E25FC316C1}"/>
              </a:ext>
            </a:extLst>
          </p:cNvPr>
          <p:cNvSpPr>
            <a:spLocks noGrp="1"/>
          </p:cNvSpPr>
          <p:nvPr>
            <p:ph type="title"/>
          </p:nvPr>
        </p:nvSpPr>
        <p:spPr>
          <a:xfrm>
            <a:off x="2286000" y="2539337"/>
            <a:ext cx="9491471" cy="2492558"/>
          </a:xfrm>
        </p:spPr>
        <p:txBody>
          <a:bodyPr>
            <a:noAutofit/>
          </a:bodyPr>
          <a:lstStyle/>
          <a:p>
            <a:r>
              <a:rPr lang="en-US" sz="4400" dirty="0">
                <a:latin typeface="Amasis MT Pro" panose="02040504050005020304" pitchFamily="18" charset="0"/>
              </a:rPr>
              <a:t>Confidence-</a:t>
            </a:r>
            <a:br>
              <a:rPr lang="en-US" sz="4400" dirty="0">
                <a:latin typeface="Amasis MT Pro" panose="02040504050005020304" pitchFamily="18" charset="0"/>
              </a:rPr>
            </a:br>
            <a:br>
              <a:rPr lang="en-US" sz="4400" b="0" dirty="0">
                <a:latin typeface="Amasis MT Pro" panose="02040504050005020304" pitchFamily="18" charset="0"/>
              </a:rPr>
            </a:br>
            <a:r>
              <a:rPr lang="en-US" sz="4400" b="0" dirty="0">
                <a:latin typeface="Amasis MT Pro" panose="02040504050005020304" pitchFamily="18" charset="0"/>
              </a:rPr>
              <a:t>1(not at all confident)-10 (very confident)</a:t>
            </a:r>
            <a:br>
              <a:rPr lang="en-US" sz="4400" b="0" dirty="0">
                <a:latin typeface="Amasis MT Pro" panose="02040504050005020304" pitchFamily="18" charset="0"/>
              </a:rPr>
            </a:br>
            <a:br>
              <a:rPr lang="en-US" sz="4400" b="0" dirty="0">
                <a:latin typeface="Amasis MT Pro" panose="02040504050005020304" pitchFamily="18" charset="0"/>
              </a:rPr>
            </a:br>
            <a:endParaRPr lang="en-US" sz="4400" b="0" dirty="0">
              <a:latin typeface="Amasis MT Pro" panose="02040504050005020304" pitchFamily="18" charset="0"/>
            </a:endParaRPr>
          </a:p>
        </p:txBody>
      </p:sp>
    </p:spTree>
    <p:extLst>
      <p:ext uri="{BB962C8B-B14F-4D97-AF65-F5344CB8AC3E}">
        <p14:creationId xmlns:p14="http://schemas.microsoft.com/office/powerpoint/2010/main" val="32727634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tandard_Red">
  <a:themeElements>
    <a:clrScheme name="UWBrand">
      <a:dk1>
        <a:sysClr val="windowText" lastClr="000000"/>
      </a:dk1>
      <a:lt1>
        <a:srgbClr val="FFFFFF"/>
      </a:lt1>
      <a:dk2>
        <a:srgbClr val="FFFFFF"/>
      </a:dk2>
      <a:lt2>
        <a:srgbClr val="FFFFFF"/>
      </a:lt2>
      <a:accent1>
        <a:srgbClr val="C5050C"/>
      </a:accent1>
      <a:accent2>
        <a:srgbClr val="FF8000"/>
      </a:accent2>
      <a:accent3>
        <a:srgbClr val="FFBF00"/>
      </a:accent3>
      <a:accent4>
        <a:srgbClr val="97B85F"/>
      </a:accent4>
      <a:accent5>
        <a:srgbClr val="6B9999"/>
      </a:accent5>
      <a:accent6>
        <a:srgbClr val="386666"/>
      </a:accent6>
      <a:hlink>
        <a:srgbClr val="0479A8"/>
      </a:hlink>
      <a:folHlink>
        <a:srgbClr val="0479A8"/>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OM_Standard_Red" id="{70758AC0-410E-E94A-93BE-ACC24F320387}" vid="{0CFA3C30-523E-F548-88EC-EE9B93F20C9D}"/>
    </a:ext>
  </a:extLst>
</a:theme>
</file>

<file path=ppt/theme/theme3.xml><?xml version="1.0" encoding="utf-8"?>
<a:theme xmlns:a="http://schemas.openxmlformats.org/drawingml/2006/main" name="UW Health Theme">
  <a:themeElements>
    <a:clrScheme name="UW Health 1">
      <a:dk1>
        <a:srgbClr val="191919"/>
      </a:dk1>
      <a:lt1>
        <a:srgbClr val="FFFFFF"/>
      </a:lt1>
      <a:dk2>
        <a:srgbClr val="495965"/>
      </a:dk2>
      <a:lt2>
        <a:srgbClr val="EDF5F7"/>
      </a:lt2>
      <a:accent1>
        <a:srgbClr val="055EBA"/>
      </a:accent1>
      <a:accent2>
        <a:srgbClr val="31C4F0"/>
      </a:accent2>
      <a:accent3>
        <a:srgbClr val="22C4BF"/>
      </a:accent3>
      <a:accent4>
        <a:srgbClr val="EF2842"/>
      </a:accent4>
      <a:accent5>
        <a:srgbClr val="C5050C"/>
      </a:accent5>
      <a:accent6>
        <a:srgbClr val="A6AFB2"/>
      </a:accent6>
      <a:hlink>
        <a:srgbClr val="001964"/>
      </a:hlink>
      <a:folHlink>
        <a:srgbClr val="001964"/>
      </a:folHlink>
    </a:clrScheme>
    <a:fontScheme name="UW Health">
      <a:majorFont>
        <a:latin typeface="Spectral ExtraBold"/>
        <a:ea typeface=""/>
        <a:cs typeface=""/>
      </a:majorFont>
      <a:minorFont>
        <a:latin typeface="Metropolis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lIns="0" tIns="0" rIns="0" bIns="0" rtlCol="0">
        <a:normAutofit/>
      </a:bodyPr>
      <a:lstStyle>
        <a:defPPr marL="571500" marR="0" indent="-571500" algn="l" defTabSz="914400" rtl="0" eaLnBrk="1" fontAlgn="ctr" latinLnBrk="0" hangingPunct="1">
          <a:lnSpc>
            <a:spcPct val="112000"/>
          </a:lnSpc>
          <a:spcBef>
            <a:spcPts val="0"/>
          </a:spcBef>
          <a:spcAft>
            <a:spcPts val="600"/>
          </a:spcAft>
          <a:buClr>
            <a:srgbClr val="055EBA"/>
          </a:buClr>
          <a:buSzPct val="120000"/>
          <a:buFont typeface="System Font Regular"/>
          <a:buChar char="○"/>
          <a:tabLst/>
          <a:defRPr kumimoji="0" sz="3600" b="1" i="0" u="none" strike="noStrike" kern="1200" cap="none" spc="0" normalizeH="0" baseline="0" noProof="0" dirty="0" smtClean="0">
            <a:ln>
              <a:noFill/>
            </a:ln>
            <a:solidFill>
              <a:srgbClr val="191919">
                <a:lumMod val="90000"/>
                <a:lumOff val="10000"/>
              </a:srgbClr>
            </a:solidFill>
            <a:effectLst/>
            <a:uLnTx/>
            <a:uFillTx/>
            <a:latin typeface="Metropolis Light" pitchFamily="2" charset="77"/>
            <a:ea typeface="+mn-ea"/>
            <a:cs typeface="+mn-cs"/>
          </a:defRPr>
        </a:defPPr>
      </a:lstStyle>
    </a:txDef>
  </a:objectDefaults>
  <a:extraClrSchemeLst/>
  <a:extLst>
    <a:ext uri="{05A4C25C-085E-4340-85A3-A5531E510DB2}">
      <thm15:themeFamily xmlns:thm15="http://schemas.microsoft.com/office/thememl/2012/main" name="UWH_SMPH Template_updated 10.26.20" id="{B41EDFD0-7E55-C742-B417-820E82B5BB0E}" vid="{A9CED395-C766-0C41-A066-57C64EF1351B}"/>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1655</TotalTime>
  <Words>1998</Words>
  <Application>Microsoft Office PowerPoint</Application>
  <PresentationFormat>Widescreen</PresentationFormat>
  <Paragraphs>167</Paragraphs>
  <Slides>24</Slides>
  <Notes>11</Notes>
  <HiddenSlides>0</HiddenSlides>
  <MMClips>0</MMClips>
  <ScaleCrop>false</ScaleCrop>
  <HeadingPairs>
    <vt:vector size="6" baseType="variant">
      <vt:variant>
        <vt:lpstr>Fonts Used</vt:lpstr>
      </vt:variant>
      <vt:variant>
        <vt:i4>13</vt:i4>
      </vt:variant>
      <vt:variant>
        <vt:lpstr>Theme</vt:lpstr>
      </vt:variant>
      <vt:variant>
        <vt:i4>3</vt:i4>
      </vt:variant>
      <vt:variant>
        <vt:lpstr>Slide Titles</vt:lpstr>
      </vt:variant>
      <vt:variant>
        <vt:i4>24</vt:i4>
      </vt:variant>
    </vt:vector>
  </HeadingPairs>
  <TitlesOfParts>
    <vt:vector size="40" baseType="lpstr">
      <vt:lpstr>Amasis MT Pro</vt:lpstr>
      <vt:lpstr>Aptos</vt:lpstr>
      <vt:lpstr>Arial</vt:lpstr>
      <vt:lpstr>Calibri</vt:lpstr>
      <vt:lpstr>Calibri Light</vt:lpstr>
      <vt:lpstr>CIDFont+F3</vt:lpstr>
      <vt:lpstr>Google Sans</vt:lpstr>
      <vt:lpstr>Metropolis</vt:lpstr>
      <vt:lpstr>Metropolis Extra Light</vt:lpstr>
      <vt:lpstr>Metropolis Light</vt:lpstr>
      <vt:lpstr>Metropolis Medium</vt:lpstr>
      <vt:lpstr>Spectral ExtraBold</vt:lpstr>
      <vt:lpstr>Wingdings</vt:lpstr>
      <vt:lpstr>Office Theme</vt:lpstr>
      <vt:lpstr>Standard_Red</vt:lpstr>
      <vt:lpstr>UW Health Theme</vt:lpstr>
      <vt:lpstr> Pediatric Collaborative Care Behavioral Health Conference 2025-2026</vt:lpstr>
      <vt:lpstr>PowerPoint Presentation</vt:lpstr>
      <vt:lpstr>Conflict of Interest </vt:lpstr>
      <vt:lpstr>PowerPoint Presentation</vt:lpstr>
      <vt:lpstr>PowerPoint Presentation</vt:lpstr>
      <vt:lpstr>Time Together</vt:lpstr>
      <vt:lpstr>What is your role? </vt:lpstr>
      <vt:lpstr>Frequency of Parent Interactions-  1 (less than once per week)-10 (multiple times daily)</vt:lpstr>
      <vt:lpstr>Confidence-  1(not at all confident)-10 (very confident)  </vt:lpstr>
      <vt:lpstr>In your role, what parenting concerns do you hear most?</vt:lpstr>
      <vt:lpstr>Common Problems to Address in a Visit</vt:lpstr>
      <vt:lpstr>What is parenting stress and why does it matter? </vt:lpstr>
      <vt:lpstr>What is the parenting stress? Parenting Stress Index-4</vt:lpstr>
      <vt:lpstr>What is behavior?</vt:lpstr>
      <vt:lpstr>What are UW Health Resources and when to refer?</vt:lpstr>
      <vt:lpstr>Parenting Together</vt:lpstr>
      <vt:lpstr>Process to Address Concerns</vt:lpstr>
      <vt:lpstr>A Note about Anxious Parents: </vt:lpstr>
      <vt:lpstr>Strategies to offer: </vt:lpstr>
      <vt:lpstr>Parenting Resources</vt:lpstr>
      <vt:lpstr>Parenting Books</vt:lpstr>
      <vt:lpstr>Review of Important Resources and Q&amp;A</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Pediatric Grand Rounds</dc:title>
  <dc:creator>Reva L. Finkelman</dc:creator>
  <cp:lastModifiedBy>Ford, Audrey J</cp:lastModifiedBy>
  <cp:revision>11</cp:revision>
  <dcterms:created xsi:type="dcterms:W3CDTF">2021-10-25T19:37:12Z</dcterms:created>
  <dcterms:modified xsi:type="dcterms:W3CDTF">2025-07-14T17:56:43Z</dcterms:modified>
</cp:coreProperties>
</file>