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 id="2147483779" r:id="rId2"/>
  </p:sldMasterIdLst>
  <p:notesMasterIdLst>
    <p:notesMasterId r:id="rId34"/>
  </p:notesMasterIdLst>
  <p:sldIdLst>
    <p:sldId id="284" r:id="rId3"/>
    <p:sldId id="256" r:id="rId4"/>
    <p:sldId id="285" r:id="rId5"/>
    <p:sldId id="286" r:id="rId6"/>
    <p:sldId id="257" r:id="rId7"/>
    <p:sldId id="258" r:id="rId8"/>
    <p:sldId id="260" r:id="rId9"/>
    <p:sldId id="267" r:id="rId10"/>
    <p:sldId id="282" r:id="rId11"/>
    <p:sldId id="259" r:id="rId12"/>
    <p:sldId id="270" r:id="rId13"/>
    <p:sldId id="269" r:id="rId14"/>
    <p:sldId id="272" r:id="rId15"/>
    <p:sldId id="280" r:id="rId16"/>
    <p:sldId id="274" r:id="rId17"/>
    <p:sldId id="266" r:id="rId18"/>
    <p:sldId id="261" r:id="rId19"/>
    <p:sldId id="275" r:id="rId20"/>
    <p:sldId id="276" r:id="rId21"/>
    <p:sldId id="271" r:id="rId22"/>
    <p:sldId id="277" r:id="rId23"/>
    <p:sldId id="264" r:id="rId24"/>
    <p:sldId id="265" r:id="rId25"/>
    <p:sldId id="278" r:id="rId26"/>
    <p:sldId id="281" r:id="rId27"/>
    <p:sldId id="279" r:id="rId28"/>
    <p:sldId id="262" r:id="rId29"/>
    <p:sldId id="263" r:id="rId30"/>
    <p:sldId id="283" r:id="rId31"/>
    <p:sldId id="268" r:id="rId32"/>
    <p:sldId id="273"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9832" autoAdjust="0"/>
  </p:normalViewPr>
  <p:slideViewPr>
    <p:cSldViewPr snapToGrid="0">
      <p:cViewPr varScale="1">
        <p:scale>
          <a:sx n="51" d="100"/>
          <a:sy n="51" d="100"/>
        </p:scale>
        <p:origin x="1256"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diagrams/_rels/data9.xml.rels><?xml version="1.0" encoding="UTF-8" standalone="yes"?>
<Relationships xmlns="http://schemas.openxmlformats.org/package/2006/relationships"><Relationship Id="rId1" Type="http://schemas.openxmlformats.org/officeDocument/2006/relationships/hyperlink" Target="https://www.youtube.com/watch?v=1nZEdqcGVzo" TargetMode="External"/></Relationships>
</file>

<file path=ppt/diagrams/_rels/drawing9.xml.rels><?xml version="1.0" encoding="UTF-8" standalone="yes"?>
<Relationships xmlns="http://schemas.openxmlformats.org/package/2006/relationships"><Relationship Id="rId1" Type="http://schemas.openxmlformats.org/officeDocument/2006/relationships/hyperlink" Target="https://www.youtube.com/watch?v=1nZEdqcGVzo"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337E9E-F87A-4369-AF5A-648C469394A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5AB092D-D49C-42DE-B997-FBBF87F26FCE}">
      <dgm:prSet/>
      <dgm:spPr/>
      <dgm:t>
        <a:bodyPr/>
        <a:lstStyle/>
        <a:p>
          <a:r>
            <a:rPr lang="en-US" b="0" u="none" dirty="0"/>
            <a:t>*Passive Thoughts</a:t>
          </a:r>
        </a:p>
      </dgm:t>
    </dgm:pt>
    <dgm:pt modelId="{2B2E269F-B1E8-4CA1-BF78-2FA0E7E8B8E4}" type="parTrans" cxnId="{64116E7D-E025-4757-8BD0-A085043554F0}">
      <dgm:prSet/>
      <dgm:spPr/>
      <dgm:t>
        <a:bodyPr/>
        <a:lstStyle/>
        <a:p>
          <a:endParaRPr lang="en-US"/>
        </a:p>
      </dgm:t>
    </dgm:pt>
    <dgm:pt modelId="{51574339-8290-406B-BA05-F0CEFB32980D}" type="sibTrans" cxnId="{64116E7D-E025-4757-8BD0-A085043554F0}">
      <dgm:prSet/>
      <dgm:spPr/>
      <dgm:t>
        <a:bodyPr/>
        <a:lstStyle/>
        <a:p>
          <a:endParaRPr lang="en-US"/>
        </a:p>
      </dgm:t>
    </dgm:pt>
    <dgm:pt modelId="{A19FCB02-983F-465B-A521-9844152C293C}">
      <dgm:prSet/>
      <dgm:spPr/>
      <dgm:t>
        <a:bodyPr/>
        <a:lstStyle/>
        <a:p>
          <a:r>
            <a:rPr lang="en-US" u="none" dirty="0"/>
            <a:t>Frequency</a:t>
          </a:r>
        </a:p>
      </dgm:t>
    </dgm:pt>
    <dgm:pt modelId="{1832EB5A-401B-4E47-B456-46BE123CF9FB}" type="parTrans" cxnId="{C404C965-F820-4CD8-8F26-540A89024249}">
      <dgm:prSet/>
      <dgm:spPr/>
      <dgm:t>
        <a:bodyPr/>
        <a:lstStyle/>
        <a:p>
          <a:endParaRPr lang="en-US"/>
        </a:p>
      </dgm:t>
    </dgm:pt>
    <dgm:pt modelId="{B05BE191-C57B-4CA3-843A-3DED7E83ED59}" type="sibTrans" cxnId="{C404C965-F820-4CD8-8F26-540A89024249}">
      <dgm:prSet/>
      <dgm:spPr/>
      <dgm:t>
        <a:bodyPr/>
        <a:lstStyle/>
        <a:p>
          <a:endParaRPr lang="en-US"/>
        </a:p>
      </dgm:t>
    </dgm:pt>
    <dgm:pt modelId="{11B5C218-6A3D-4774-A1A4-039F79B37E3C}">
      <dgm:prSet/>
      <dgm:spPr/>
      <dgm:t>
        <a:bodyPr/>
        <a:lstStyle/>
        <a:p>
          <a:r>
            <a:rPr lang="en-US" u="none" dirty="0"/>
            <a:t>Timing</a:t>
          </a:r>
        </a:p>
      </dgm:t>
    </dgm:pt>
    <dgm:pt modelId="{903F6FA2-E350-44D5-99D3-5258E95F503B}" type="parTrans" cxnId="{D4C2ADF2-8DC3-4261-BE58-3BA8B5459148}">
      <dgm:prSet/>
      <dgm:spPr/>
      <dgm:t>
        <a:bodyPr/>
        <a:lstStyle/>
        <a:p>
          <a:endParaRPr lang="en-US"/>
        </a:p>
      </dgm:t>
    </dgm:pt>
    <dgm:pt modelId="{F6C3264B-61A6-4746-B439-9B1F9D876B25}" type="sibTrans" cxnId="{D4C2ADF2-8DC3-4261-BE58-3BA8B5459148}">
      <dgm:prSet/>
      <dgm:spPr/>
      <dgm:t>
        <a:bodyPr/>
        <a:lstStyle/>
        <a:p>
          <a:endParaRPr lang="en-US"/>
        </a:p>
      </dgm:t>
    </dgm:pt>
    <dgm:pt modelId="{F9BDD782-2642-4CE3-B96E-F90795DAE069}">
      <dgm:prSet/>
      <dgm:spPr/>
      <dgm:t>
        <a:bodyPr/>
        <a:lstStyle/>
        <a:p>
          <a:r>
            <a:rPr lang="en-US" b="0" u="none" dirty="0"/>
            <a:t>*Active Thoughts</a:t>
          </a:r>
        </a:p>
      </dgm:t>
    </dgm:pt>
    <dgm:pt modelId="{3436793D-AFBC-41CE-86A4-AFC3321992F3}" type="sibTrans" cxnId="{D8557A4A-EF9F-440B-93B6-AF9202C257BC}">
      <dgm:prSet/>
      <dgm:spPr/>
      <dgm:t>
        <a:bodyPr/>
        <a:lstStyle/>
        <a:p>
          <a:endParaRPr lang="en-US"/>
        </a:p>
      </dgm:t>
    </dgm:pt>
    <dgm:pt modelId="{3B21AFBD-EE26-4470-BBE9-E86E2005540D}" type="parTrans" cxnId="{D8557A4A-EF9F-440B-93B6-AF9202C257BC}">
      <dgm:prSet/>
      <dgm:spPr/>
      <dgm:t>
        <a:bodyPr/>
        <a:lstStyle/>
        <a:p>
          <a:endParaRPr lang="en-US"/>
        </a:p>
      </dgm:t>
    </dgm:pt>
    <dgm:pt modelId="{4DA8262B-6EFC-4B06-860D-B622A1D9DBAA}">
      <dgm:prSet/>
      <dgm:spPr/>
      <dgm:t>
        <a:bodyPr/>
        <a:lstStyle/>
        <a:p>
          <a:r>
            <a:rPr lang="en-US" b="0" dirty="0"/>
            <a:t>Have you wished you were dead or wished you could go to sleep and not wake up?</a:t>
          </a:r>
        </a:p>
      </dgm:t>
    </dgm:pt>
    <dgm:pt modelId="{C7D5875D-201D-4398-AB5A-3C622DBC6602}" type="parTrans" cxnId="{B031DF3D-1CB4-4BE2-A358-24DAE70921E4}">
      <dgm:prSet/>
      <dgm:spPr/>
      <dgm:t>
        <a:bodyPr/>
        <a:lstStyle/>
        <a:p>
          <a:endParaRPr lang="en-US"/>
        </a:p>
      </dgm:t>
    </dgm:pt>
    <dgm:pt modelId="{622B3195-A0FE-4F11-8BA4-624E18234445}" type="sibTrans" cxnId="{B031DF3D-1CB4-4BE2-A358-24DAE70921E4}">
      <dgm:prSet/>
      <dgm:spPr/>
      <dgm:t>
        <a:bodyPr/>
        <a:lstStyle/>
        <a:p>
          <a:endParaRPr lang="en-US"/>
        </a:p>
      </dgm:t>
    </dgm:pt>
    <dgm:pt modelId="{5B6737B1-76C2-4D98-8CF1-BE7E101A6D6B}">
      <dgm:prSet/>
      <dgm:spPr/>
      <dgm:t>
        <a:bodyPr/>
        <a:lstStyle/>
        <a:p>
          <a:r>
            <a:rPr lang="en-US" b="0" dirty="0"/>
            <a:t>Have you had thoughts of killing yourself? </a:t>
          </a:r>
        </a:p>
      </dgm:t>
    </dgm:pt>
    <dgm:pt modelId="{6F34DA96-B929-4492-9AEC-476FC5FC9AB0}" type="parTrans" cxnId="{53BDDD56-6D22-415D-B822-FEAEE1C709AD}">
      <dgm:prSet/>
      <dgm:spPr/>
      <dgm:t>
        <a:bodyPr/>
        <a:lstStyle/>
        <a:p>
          <a:endParaRPr lang="en-US"/>
        </a:p>
      </dgm:t>
    </dgm:pt>
    <dgm:pt modelId="{647DF64D-2A8C-4215-8CE8-A367F657FC8E}" type="sibTrans" cxnId="{53BDDD56-6D22-415D-B822-FEAEE1C709AD}">
      <dgm:prSet/>
      <dgm:spPr/>
      <dgm:t>
        <a:bodyPr/>
        <a:lstStyle/>
        <a:p>
          <a:endParaRPr lang="en-US"/>
        </a:p>
      </dgm:t>
    </dgm:pt>
    <dgm:pt modelId="{B64BC799-8CD6-4022-8E84-5861AD19442A}">
      <dgm:prSet/>
      <dgm:spPr/>
      <dgm:t>
        <a:bodyPr/>
        <a:lstStyle/>
        <a:p>
          <a:r>
            <a:rPr lang="en-US" dirty="0"/>
            <a:t>How often do you have these thoughts? </a:t>
          </a:r>
        </a:p>
      </dgm:t>
    </dgm:pt>
    <dgm:pt modelId="{E2C479B5-71C1-439F-9597-A33B5A1F0F45}" type="parTrans" cxnId="{078B1CF3-1501-49A8-8063-CB2B5F9CBE0C}">
      <dgm:prSet/>
      <dgm:spPr/>
      <dgm:t>
        <a:bodyPr/>
        <a:lstStyle/>
        <a:p>
          <a:endParaRPr lang="en-US"/>
        </a:p>
      </dgm:t>
    </dgm:pt>
    <dgm:pt modelId="{95EDD48E-27FF-43DC-9ABF-9A7974CE31C6}" type="sibTrans" cxnId="{078B1CF3-1501-49A8-8063-CB2B5F9CBE0C}">
      <dgm:prSet/>
      <dgm:spPr/>
      <dgm:t>
        <a:bodyPr/>
        <a:lstStyle/>
        <a:p>
          <a:endParaRPr lang="en-US"/>
        </a:p>
      </dgm:t>
    </dgm:pt>
    <dgm:pt modelId="{254743CC-B964-4D2B-956F-57AEA28DB233}">
      <dgm:prSet/>
      <dgm:spPr/>
      <dgm:t>
        <a:bodyPr/>
        <a:lstStyle/>
        <a:p>
          <a:r>
            <a:rPr lang="en-US" dirty="0"/>
            <a:t>When is the most recent time you had these thoughts? When did you first start to have these thoughts? </a:t>
          </a:r>
        </a:p>
      </dgm:t>
    </dgm:pt>
    <dgm:pt modelId="{C1AF2D03-E420-42D2-88F2-779CCA98E9E5}" type="parTrans" cxnId="{126BE45E-8846-4DFE-8848-2D49CBEFAB05}">
      <dgm:prSet/>
      <dgm:spPr/>
      <dgm:t>
        <a:bodyPr/>
        <a:lstStyle/>
        <a:p>
          <a:endParaRPr lang="en-US"/>
        </a:p>
      </dgm:t>
    </dgm:pt>
    <dgm:pt modelId="{6EC4D66D-0B2A-40C0-9A52-E6F1D901C7F5}" type="sibTrans" cxnId="{126BE45E-8846-4DFE-8848-2D49CBEFAB05}">
      <dgm:prSet/>
      <dgm:spPr/>
      <dgm:t>
        <a:bodyPr/>
        <a:lstStyle/>
        <a:p>
          <a:endParaRPr lang="en-US"/>
        </a:p>
      </dgm:t>
    </dgm:pt>
    <dgm:pt modelId="{13751D79-DCCB-4355-8B2B-8FEDC1F1D114}" type="pres">
      <dgm:prSet presAssocID="{78337E9E-F87A-4369-AF5A-648C469394A8}" presName="linear" presStyleCnt="0">
        <dgm:presLayoutVars>
          <dgm:animLvl val="lvl"/>
          <dgm:resizeHandles val="exact"/>
        </dgm:presLayoutVars>
      </dgm:prSet>
      <dgm:spPr/>
    </dgm:pt>
    <dgm:pt modelId="{84E132EF-4041-40C1-9499-3186A2924294}" type="pres">
      <dgm:prSet presAssocID="{35AB092D-D49C-42DE-B997-FBBF87F26FCE}" presName="parentText" presStyleLbl="node1" presStyleIdx="0" presStyleCnt="4">
        <dgm:presLayoutVars>
          <dgm:chMax val="0"/>
          <dgm:bulletEnabled val="1"/>
        </dgm:presLayoutVars>
      </dgm:prSet>
      <dgm:spPr/>
    </dgm:pt>
    <dgm:pt modelId="{AA60E4BE-9DE0-4FBE-B0C2-42934D02F473}" type="pres">
      <dgm:prSet presAssocID="{35AB092D-D49C-42DE-B997-FBBF87F26FCE}" presName="childText" presStyleLbl="revTx" presStyleIdx="0" presStyleCnt="4">
        <dgm:presLayoutVars>
          <dgm:bulletEnabled val="1"/>
        </dgm:presLayoutVars>
      </dgm:prSet>
      <dgm:spPr/>
    </dgm:pt>
    <dgm:pt modelId="{69FC1037-FA66-4031-A212-0A72AC403AC8}" type="pres">
      <dgm:prSet presAssocID="{F9BDD782-2642-4CE3-B96E-F90795DAE069}" presName="parentText" presStyleLbl="node1" presStyleIdx="1" presStyleCnt="4">
        <dgm:presLayoutVars>
          <dgm:chMax val="0"/>
          <dgm:bulletEnabled val="1"/>
        </dgm:presLayoutVars>
      </dgm:prSet>
      <dgm:spPr/>
    </dgm:pt>
    <dgm:pt modelId="{357AB49B-F3B2-486E-88F6-EC912CA410EC}" type="pres">
      <dgm:prSet presAssocID="{F9BDD782-2642-4CE3-B96E-F90795DAE069}" presName="childText" presStyleLbl="revTx" presStyleIdx="1" presStyleCnt="4">
        <dgm:presLayoutVars>
          <dgm:bulletEnabled val="1"/>
        </dgm:presLayoutVars>
      </dgm:prSet>
      <dgm:spPr/>
    </dgm:pt>
    <dgm:pt modelId="{65524AE2-4C38-414A-9EF6-7BDAE6050D71}" type="pres">
      <dgm:prSet presAssocID="{A19FCB02-983F-465B-A521-9844152C293C}" presName="parentText" presStyleLbl="node1" presStyleIdx="2" presStyleCnt="4">
        <dgm:presLayoutVars>
          <dgm:chMax val="0"/>
          <dgm:bulletEnabled val="1"/>
        </dgm:presLayoutVars>
      </dgm:prSet>
      <dgm:spPr/>
    </dgm:pt>
    <dgm:pt modelId="{63DE587C-945E-4795-95D6-CA16A579B601}" type="pres">
      <dgm:prSet presAssocID="{A19FCB02-983F-465B-A521-9844152C293C}" presName="childText" presStyleLbl="revTx" presStyleIdx="2" presStyleCnt="4">
        <dgm:presLayoutVars>
          <dgm:bulletEnabled val="1"/>
        </dgm:presLayoutVars>
      </dgm:prSet>
      <dgm:spPr/>
    </dgm:pt>
    <dgm:pt modelId="{898191A9-162F-4DC9-8D63-78DC308C574C}" type="pres">
      <dgm:prSet presAssocID="{11B5C218-6A3D-4774-A1A4-039F79B37E3C}" presName="parentText" presStyleLbl="node1" presStyleIdx="3" presStyleCnt="4">
        <dgm:presLayoutVars>
          <dgm:chMax val="0"/>
          <dgm:bulletEnabled val="1"/>
        </dgm:presLayoutVars>
      </dgm:prSet>
      <dgm:spPr/>
    </dgm:pt>
    <dgm:pt modelId="{C517C271-2DF8-464D-8818-390248BD8127}" type="pres">
      <dgm:prSet presAssocID="{11B5C218-6A3D-4774-A1A4-039F79B37E3C}" presName="childText" presStyleLbl="revTx" presStyleIdx="3" presStyleCnt="4">
        <dgm:presLayoutVars>
          <dgm:bulletEnabled val="1"/>
        </dgm:presLayoutVars>
      </dgm:prSet>
      <dgm:spPr/>
    </dgm:pt>
  </dgm:ptLst>
  <dgm:cxnLst>
    <dgm:cxn modelId="{E93EFD31-1302-4F6D-B2BD-BEB4BE264786}" type="presOf" srcId="{A19FCB02-983F-465B-A521-9844152C293C}" destId="{65524AE2-4C38-414A-9EF6-7BDAE6050D71}" srcOrd="0" destOrd="0" presId="urn:microsoft.com/office/officeart/2005/8/layout/vList2"/>
    <dgm:cxn modelId="{B031DF3D-1CB4-4BE2-A358-24DAE70921E4}" srcId="{35AB092D-D49C-42DE-B997-FBBF87F26FCE}" destId="{4DA8262B-6EFC-4B06-860D-B622A1D9DBAA}" srcOrd="0" destOrd="0" parTransId="{C7D5875D-201D-4398-AB5A-3C622DBC6602}" sibTransId="{622B3195-A0FE-4F11-8BA4-624E18234445}"/>
    <dgm:cxn modelId="{126BE45E-8846-4DFE-8848-2D49CBEFAB05}" srcId="{11B5C218-6A3D-4774-A1A4-039F79B37E3C}" destId="{254743CC-B964-4D2B-956F-57AEA28DB233}" srcOrd="0" destOrd="0" parTransId="{C1AF2D03-E420-42D2-88F2-779CCA98E9E5}" sibTransId="{6EC4D66D-0B2A-40C0-9A52-E6F1D901C7F5}"/>
    <dgm:cxn modelId="{8B55D161-9FE0-49E7-AA7F-B97FA1659E56}" type="presOf" srcId="{F9BDD782-2642-4CE3-B96E-F90795DAE069}" destId="{69FC1037-FA66-4031-A212-0A72AC403AC8}" srcOrd="0" destOrd="0" presId="urn:microsoft.com/office/officeart/2005/8/layout/vList2"/>
    <dgm:cxn modelId="{A78BDA62-1F01-434E-B6CF-D62C3CB3C2A3}" type="presOf" srcId="{254743CC-B964-4D2B-956F-57AEA28DB233}" destId="{C517C271-2DF8-464D-8818-390248BD8127}" srcOrd="0" destOrd="0" presId="urn:microsoft.com/office/officeart/2005/8/layout/vList2"/>
    <dgm:cxn modelId="{C404C965-F820-4CD8-8F26-540A89024249}" srcId="{78337E9E-F87A-4369-AF5A-648C469394A8}" destId="{A19FCB02-983F-465B-A521-9844152C293C}" srcOrd="2" destOrd="0" parTransId="{1832EB5A-401B-4E47-B456-46BE123CF9FB}" sibTransId="{B05BE191-C57B-4CA3-843A-3DED7E83ED59}"/>
    <dgm:cxn modelId="{D8557A4A-EF9F-440B-93B6-AF9202C257BC}" srcId="{78337E9E-F87A-4369-AF5A-648C469394A8}" destId="{F9BDD782-2642-4CE3-B96E-F90795DAE069}" srcOrd="1" destOrd="0" parTransId="{3B21AFBD-EE26-4470-BBE9-E86E2005540D}" sibTransId="{3436793D-AFBC-41CE-86A4-AFC3321992F3}"/>
    <dgm:cxn modelId="{22DD476E-BC67-4877-8B2F-555A7A49D3A2}" type="presOf" srcId="{35AB092D-D49C-42DE-B997-FBBF87F26FCE}" destId="{84E132EF-4041-40C1-9499-3186A2924294}" srcOrd="0" destOrd="0" presId="urn:microsoft.com/office/officeart/2005/8/layout/vList2"/>
    <dgm:cxn modelId="{53BDDD56-6D22-415D-B822-FEAEE1C709AD}" srcId="{F9BDD782-2642-4CE3-B96E-F90795DAE069}" destId="{5B6737B1-76C2-4D98-8CF1-BE7E101A6D6B}" srcOrd="0" destOrd="0" parTransId="{6F34DA96-B929-4492-9AEC-476FC5FC9AB0}" sibTransId="{647DF64D-2A8C-4215-8CE8-A367F657FC8E}"/>
    <dgm:cxn modelId="{5FD6E67B-5ADD-47ED-8F2F-F87864137568}" type="presOf" srcId="{78337E9E-F87A-4369-AF5A-648C469394A8}" destId="{13751D79-DCCB-4355-8B2B-8FEDC1F1D114}" srcOrd="0" destOrd="0" presId="urn:microsoft.com/office/officeart/2005/8/layout/vList2"/>
    <dgm:cxn modelId="{64116E7D-E025-4757-8BD0-A085043554F0}" srcId="{78337E9E-F87A-4369-AF5A-648C469394A8}" destId="{35AB092D-D49C-42DE-B997-FBBF87F26FCE}" srcOrd="0" destOrd="0" parTransId="{2B2E269F-B1E8-4CA1-BF78-2FA0E7E8B8E4}" sibTransId="{51574339-8290-406B-BA05-F0CEFB32980D}"/>
    <dgm:cxn modelId="{72ABB7A1-6D69-4C5A-B8F8-25F35DB197B1}" type="presOf" srcId="{11B5C218-6A3D-4774-A1A4-039F79B37E3C}" destId="{898191A9-162F-4DC9-8D63-78DC308C574C}" srcOrd="0" destOrd="0" presId="urn:microsoft.com/office/officeart/2005/8/layout/vList2"/>
    <dgm:cxn modelId="{271746B7-90B8-4584-9882-8FA2B1A3BC43}" type="presOf" srcId="{B64BC799-8CD6-4022-8E84-5861AD19442A}" destId="{63DE587C-945E-4795-95D6-CA16A579B601}" srcOrd="0" destOrd="0" presId="urn:microsoft.com/office/officeart/2005/8/layout/vList2"/>
    <dgm:cxn modelId="{96C30CC3-B8B4-46DA-BB4C-11D1938487C7}" type="presOf" srcId="{5B6737B1-76C2-4D98-8CF1-BE7E101A6D6B}" destId="{357AB49B-F3B2-486E-88F6-EC912CA410EC}" srcOrd="0" destOrd="0" presId="urn:microsoft.com/office/officeart/2005/8/layout/vList2"/>
    <dgm:cxn modelId="{6781BACC-E25A-40FF-84A9-C522270918E5}" type="presOf" srcId="{4DA8262B-6EFC-4B06-860D-B622A1D9DBAA}" destId="{AA60E4BE-9DE0-4FBE-B0C2-42934D02F473}" srcOrd="0" destOrd="0" presId="urn:microsoft.com/office/officeart/2005/8/layout/vList2"/>
    <dgm:cxn modelId="{D4C2ADF2-8DC3-4261-BE58-3BA8B5459148}" srcId="{78337E9E-F87A-4369-AF5A-648C469394A8}" destId="{11B5C218-6A3D-4774-A1A4-039F79B37E3C}" srcOrd="3" destOrd="0" parTransId="{903F6FA2-E350-44D5-99D3-5258E95F503B}" sibTransId="{F6C3264B-61A6-4746-B439-9B1F9D876B25}"/>
    <dgm:cxn modelId="{078B1CF3-1501-49A8-8063-CB2B5F9CBE0C}" srcId="{A19FCB02-983F-465B-A521-9844152C293C}" destId="{B64BC799-8CD6-4022-8E84-5861AD19442A}" srcOrd="0" destOrd="0" parTransId="{E2C479B5-71C1-439F-9597-A33B5A1F0F45}" sibTransId="{95EDD48E-27FF-43DC-9ABF-9A7974CE31C6}"/>
    <dgm:cxn modelId="{880EF035-D356-48A4-B626-DBE7F4AD1A78}" type="presParOf" srcId="{13751D79-DCCB-4355-8B2B-8FEDC1F1D114}" destId="{84E132EF-4041-40C1-9499-3186A2924294}" srcOrd="0" destOrd="0" presId="urn:microsoft.com/office/officeart/2005/8/layout/vList2"/>
    <dgm:cxn modelId="{2F4394FE-B2F1-49D8-B4C1-FDB39FC803D7}" type="presParOf" srcId="{13751D79-DCCB-4355-8B2B-8FEDC1F1D114}" destId="{AA60E4BE-9DE0-4FBE-B0C2-42934D02F473}" srcOrd="1" destOrd="0" presId="urn:microsoft.com/office/officeart/2005/8/layout/vList2"/>
    <dgm:cxn modelId="{D1EF9BE1-3C64-4F37-B7EA-2AFB89A582FA}" type="presParOf" srcId="{13751D79-DCCB-4355-8B2B-8FEDC1F1D114}" destId="{69FC1037-FA66-4031-A212-0A72AC403AC8}" srcOrd="2" destOrd="0" presId="urn:microsoft.com/office/officeart/2005/8/layout/vList2"/>
    <dgm:cxn modelId="{1AFCB172-E2AE-4364-830E-EFBE8458AD6A}" type="presParOf" srcId="{13751D79-DCCB-4355-8B2B-8FEDC1F1D114}" destId="{357AB49B-F3B2-486E-88F6-EC912CA410EC}" srcOrd="3" destOrd="0" presId="urn:microsoft.com/office/officeart/2005/8/layout/vList2"/>
    <dgm:cxn modelId="{0ED47D2E-4183-4F76-B073-3B73EEDE5C54}" type="presParOf" srcId="{13751D79-DCCB-4355-8B2B-8FEDC1F1D114}" destId="{65524AE2-4C38-414A-9EF6-7BDAE6050D71}" srcOrd="4" destOrd="0" presId="urn:microsoft.com/office/officeart/2005/8/layout/vList2"/>
    <dgm:cxn modelId="{D3BC12D7-2DB7-4986-82C2-47F3076BA9A1}" type="presParOf" srcId="{13751D79-DCCB-4355-8B2B-8FEDC1F1D114}" destId="{63DE587C-945E-4795-95D6-CA16A579B601}" srcOrd="5" destOrd="0" presId="urn:microsoft.com/office/officeart/2005/8/layout/vList2"/>
    <dgm:cxn modelId="{9C851A30-1DAC-4A6F-8324-0989107D1A20}" type="presParOf" srcId="{13751D79-DCCB-4355-8B2B-8FEDC1F1D114}" destId="{898191A9-162F-4DC9-8D63-78DC308C574C}" srcOrd="6" destOrd="0" presId="urn:microsoft.com/office/officeart/2005/8/layout/vList2"/>
    <dgm:cxn modelId="{AF4329A4-E7E6-4816-B601-26C3B0D7781A}" type="presParOf" srcId="{13751D79-DCCB-4355-8B2B-8FEDC1F1D114}" destId="{C517C271-2DF8-464D-8818-390248BD8127}"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CF8D9DD-18B5-4625-8B2E-A5D1E4C895EA}"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F389486E-EEE2-48E4-BB50-B962FF1C6BAD}">
      <dgm:prSet/>
      <dgm:spPr/>
      <dgm:t>
        <a:bodyPr/>
        <a:lstStyle/>
        <a:p>
          <a:r>
            <a:rPr lang="en-US"/>
            <a:t>Assessment</a:t>
          </a:r>
        </a:p>
      </dgm:t>
    </dgm:pt>
    <dgm:pt modelId="{F83E331C-66FA-437C-ADAC-7DBB3A29AFB1}" type="parTrans" cxnId="{DF46B9BA-4FD3-4324-8210-6F807DE375A5}">
      <dgm:prSet/>
      <dgm:spPr/>
      <dgm:t>
        <a:bodyPr/>
        <a:lstStyle/>
        <a:p>
          <a:endParaRPr lang="en-US"/>
        </a:p>
      </dgm:t>
    </dgm:pt>
    <dgm:pt modelId="{53C3C1FD-843B-40B9-B7C9-851D308B8563}" type="sibTrans" cxnId="{DF46B9BA-4FD3-4324-8210-6F807DE375A5}">
      <dgm:prSet/>
      <dgm:spPr/>
      <dgm:t>
        <a:bodyPr/>
        <a:lstStyle/>
        <a:p>
          <a:endParaRPr lang="en-US"/>
        </a:p>
      </dgm:t>
    </dgm:pt>
    <dgm:pt modelId="{65E32698-0949-40DA-819B-588885D40FC3}">
      <dgm:prSet/>
      <dgm:spPr/>
      <dgm:t>
        <a:bodyPr/>
        <a:lstStyle/>
        <a:p>
          <a:r>
            <a:rPr lang="en-US"/>
            <a:t>SI: Plan, Intent, Access, Actions</a:t>
          </a:r>
        </a:p>
      </dgm:t>
    </dgm:pt>
    <dgm:pt modelId="{98C81339-7D73-434B-B3A5-39A48E5C9B0D}" type="parTrans" cxnId="{1D157816-B394-48DC-AABC-388037142008}">
      <dgm:prSet/>
      <dgm:spPr/>
      <dgm:t>
        <a:bodyPr/>
        <a:lstStyle/>
        <a:p>
          <a:endParaRPr lang="en-US"/>
        </a:p>
      </dgm:t>
    </dgm:pt>
    <dgm:pt modelId="{D258388F-0646-4DAE-91AE-A7D1E5C4746E}" type="sibTrans" cxnId="{1D157816-B394-48DC-AABC-388037142008}">
      <dgm:prSet/>
      <dgm:spPr/>
      <dgm:t>
        <a:bodyPr/>
        <a:lstStyle/>
        <a:p>
          <a:endParaRPr lang="en-US"/>
        </a:p>
      </dgm:t>
    </dgm:pt>
    <dgm:pt modelId="{F96F1975-7891-4D99-97E9-3D3726F58B05}">
      <dgm:prSet/>
      <dgm:spPr/>
      <dgm:t>
        <a:bodyPr/>
        <a:lstStyle/>
        <a:p>
          <a:r>
            <a:rPr lang="en-US"/>
            <a:t>SH: Access, Severity, After-Care</a:t>
          </a:r>
        </a:p>
      </dgm:t>
    </dgm:pt>
    <dgm:pt modelId="{7736A293-37C1-4775-A8E7-15ABB348714F}" type="parTrans" cxnId="{35547E87-B9D3-434F-815F-A4FD07FAC1E3}">
      <dgm:prSet/>
      <dgm:spPr/>
      <dgm:t>
        <a:bodyPr/>
        <a:lstStyle/>
        <a:p>
          <a:endParaRPr lang="en-US"/>
        </a:p>
      </dgm:t>
    </dgm:pt>
    <dgm:pt modelId="{70714C47-9105-42E8-A312-7B906A91C840}" type="sibTrans" cxnId="{35547E87-B9D3-434F-815F-A4FD07FAC1E3}">
      <dgm:prSet/>
      <dgm:spPr/>
      <dgm:t>
        <a:bodyPr/>
        <a:lstStyle/>
        <a:p>
          <a:endParaRPr lang="en-US"/>
        </a:p>
      </dgm:t>
    </dgm:pt>
    <dgm:pt modelId="{DD57FDAF-74A4-484F-9510-CF137EDCC8A4}">
      <dgm:prSet/>
      <dgm:spPr/>
      <dgm:t>
        <a:bodyPr/>
        <a:lstStyle/>
        <a:p>
          <a:r>
            <a:rPr lang="en-US" dirty="0"/>
            <a:t>Emergency Department?</a:t>
          </a:r>
        </a:p>
      </dgm:t>
    </dgm:pt>
    <dgm:pt modelId="{231F428E-A13E-4DFF-B91E-D1B4321E31AC}" type="parTrans" cxnId="{96410100-70C3-4B95-8BBA-91A67EC11D4D}">
      <dgm:prSet/>
      <dgm:spPr/>
      <dgm:t>
        <a:bodyPr/>
        <a:lstStyle/>
        <a:p>
          <a:endParaRPr lang="en-US"/>
        </a:p>
      </dgm:t>
    </dgm:pt>
    <dgm:pt modelId="{F7A7FD14-55DE-473F-9388-1489C4B4D0D6}" type="sibTrans" cxnId="{96410100-70C3-4B95-8BBA-91A67EC11D4D}">
      <dgm:prSet/>
      <dgm:spPr/>
      <dgm:t>
        <a:bodyPr/>
        <a:lstStyle/>
        <a:p>
          <a:endParaRPr lang="en-US"/>
        </a:p>
      </dgm:t>
    </dgm:pt>
    <dgm:pt modelId="{03AB32B3-E5B0-4D5A-8FF7-0CEC480CBF9C}">
      <dgm:prSet/>
      <dgm:spPr/>
      <dgm:t>
        <a:bodyPr/>
        <a:lstStyle/>
        <a:p>
          <a:r>
            <a:rPr lang="en-US"/>
            <a:t>Consider ability to remove access to means, adult supervision, parent confidence in keeping them safe  </a:t>
          </a:r>
        </a:p>
      </dgm:t>
    </dgm:pt>
    <dgm:pt modelId="{D56BB1E2-3EE0-4444-B6F9-47F8E2EBA8C3}" type="parTrans" cxnId="{1BB70BFF-7709-40DB-B35F-E070E089FF4A}">
      <dgm:prSet/>
      <dgm:spPr/>
      <dgm:t>
        <a:bodyPr/>
        <a:lstStyle/>
        <a:p>
          <a:endParaRPr lang="en-US"/>
        </a:p>
      </dgm:t>
    </dgm:pt>
    <dgm:pt modelId="{8939135D-E204-4AB6-82B8-CEC922DBF9E0}" type="sibTrans" cxnId="{1BB70BFF-7709-40DB-B35F-E070E089FF4A}">
      <dgm:prSet/>
      <dgm:spPr/>
      <dgm:t>
        <a:bodyPr/>
        <a:lstStyle/>
        <a:p>
          <a:endParaRPr lang="en-US"/>
        </a:p>
      </dgm:t>
    </dgm:pt>
    <dgm:pt modelId="{DC8ACE1C-506C-4FBB-BE95-3097B52E9929}">
      <dgm:prSet/>
      <dgm:spPr/>
      <dgm:t>
        <a:bodyPr/>
        <a:lstStyle/>
        <a:p>
          <a:r>
            <a:rPr lang="en-US" dirty="0"/>
            <a:t>Safety Plan</a:t>
          </a:r>
        </a:p>
      </dgm:t>
    </dgm:pt>
    <dgm:pt modelId="{A960895F-8F6A-45E9-9C0F-2893983B63C6}" type="parTrans" cxnId="{22D72EF7-7FE0-47E9-B028-37BF46A52964}">
      <dgm:prSet/>
      <dgm:spPr/>
      <dgm:t>
        <a:bodyPr/>
        <a:lstStyle/>
        <a:p>
          <a:endParaRPr lang="en-US"/>
        </a:p>
      </dgm:t>
    </dgm:pt>
    <dgm:pt modelId="{D4E91C8A-C10F-4329-A036-1DA289A8CDDD}" type="sibTrans" cxnId="{22D72EF7-7FE0-47E9-B028-37BF46A52964}">
      <dgm:prSet/>
      <dgm:spPr/>
      <dgm:t>
        <a:bodyPr/>
        <a:lstStyle/>
        <a:p>
          <a:endParaRPr lang="en-US"/>
        </a:p>
      </dgm:t>
    </dgm:pt>
    <dgm:pt modelId="{3F9C7859-5A70-4088-A22C-64E3BF1EDE8C}">
      <dgm:prSet/>
      <dgm:spPr/>
      <dgm:t>
        <a:bodyPr/>
        <a:lstStyle/>
        <a:p>
          <a:r>
            <a:rPr lang="en-US"/>
            <a:t>Adult Supports, Professional Supports, Environmental Safety, Reasons to Live</a:t>
          </a:r>
        </a:p>
      </dgm:t>
    </dgm:pt>
    <dgm:pt modelId="{9F29BDCB-1410-46A5-BD55-99C9C95E7860}" type="parTrans" cxnId="{BD0D0A55-880A-4C41-8D99-02D6104B27DB}">
      <dgm:prSet/>
      <dgm:spPr/>
      <dgm:t>
        <a:bodyPr/>
        <a:lstStyle/>
        <a:p>
          <a:endParaRPr lang="en-US"/>
        </a:p>
      </dgm:t>
    </dgm:pt>
    <dgm:pt modelId="{B1142A82-C099-44DA-A2D7-31435FD3EE3A}" type="sibTrans" cxnId="{BD0D0A55-880A-4C41-8D99-02D6104B27DB}">
      <dgm:prSet/>
      <dgm:spPr/>
      <dgm:t>
        <a:bodyPr/>
        <a:lstStyle/>
        <a:p>
          <a:endParaRPr lang="en-US"/>
        </a:p>
      </dgm:t>
    </dgm:pt>
    <dgm:pt modelId="{5D636487-A2AD-4B87-8EFF-C1BB9D832DD4}">
      <dgm:prSet/>
      <dgm:spPr/>
      <dgm:t>
        <a:bodyPr/>
        <a:lstStyle/>
        <a:p>
          <a:r>
            <a:rPr lang="en-US"/>
            <a:t>Follow-Up Care</a:t>
          </a:r>
        </a:p>
      </dgm:t>
    </dgm:pt>
    <dgm:pt modelId="{272CBD7D-1C40-40F8-9B32-ACDB21512A29}" type="parTrans" cxnId="{2CFCCC68-74EA-49A9-B2EF-D689BE0F527F}">
      <dgm:prSet/>
      <dgm:spPr/>
      <dgm:t>
        <a:bodyPr/>
        <a:lstStyle/>
        <a:p>
          <a:endParaRPr lang="en-US"/>
        </a:p>
      </dgm:t>
    </dgm:pt>
    <dgm:pt modelId="{18A5D9DD-6420-40A4-BE95-B96580A22790}" type="sibTrans" cxnId="{2CFCCC68-74EA-49A9-B2EF-D689BE0F527F}">
      <dgm:prSet/>
      <dgm:spPr/>
      <dgm:t>
        <a:bodyPr/>
        <a:lstStyle/>
        <a:p>
          <a:endParaRPr lang="en-US"/>
        </a:p>
      </dgm:t>
    </dgm:pt>
    <dgm:pt modelId="{E582BB3A-7FA9-4A23-B633-5E25FC855E46}">
      <dgm:prSet/>
      <dgm:spPr/>
      <dgm:t>
        <a:bodyPr/>
        <a:lstStyle/>
        <a:p>
          <a:r>
            <a:rPr lang="en-US"/>
            <a:t>ED if unable to follow the plan or symptoms worsen </a:t>
          </a:r>
        </a:p>
      </dgm:t>
    </dgm:pt>
    <dgm:pt modelId="{F3D17CFC-2E97-4132-8C23-3AE4BE03E150}" type="parTrans" cxnId="{FBA955FA-5538-472E-82CC-075AAFD305D8}">
      <dgm:prSet/>
      <dgm:spPr/>
      <dgm:t>
        <a:bodyPr/>
        <a:lstStyle/>
        <a:p>
          <a:endParaRPr lang="en-US"/>
        </a:p>
      </dgm:t>
    </dgm:pt>
    <dgm:pt modelId="{06AF2A24-34A6-40E8-A562-634F34A1902E}" type="sibTrans" cxnId="{FBA955FA-5538-472E-82CC-075AAFD305D8}">
      <dgm:prSet/>
      <dgm:spPr/>
      <dgm:t>
        <a:bodyPr/>
        <a:lstStyle/>
        <a:p>
          <a:endParaRPr lang="en-US"/>
        </a:p>
      </dgm:t>
    </dgm:pt>
    <dgm:pt modelId="{FB1D11D7-24F2-4FC5-95B6-3765BF9D195D}">
      <dgm:prSet/>
      <dgm:spPr/>
      <dgm:t>
        <a:bodyPr/>
        <a:lstStyle/>
        <a:p>
          <a:r>
            <a:rPr lang="en-US" dirty="0"/>
            <a:t>Referral to psychology/psychiatry (if not already connected) and follow-up with you</a:t>
          </a:r>
        </a:p>
      </dgm:t>
    </dgm:pt>
    <dgm:pt modelId="{C38E28D3-3A7A-45CA-B26E-DE5E86268EB5}" type="parTrans" cxnId="{D230434D-AA1F-4659-AAE4-0760199EA12B}">
      <dgm:prSet/>
      <dgm:spPr/>
      <dgm:t>
        <a:bodyPr/>
        <a:lstStyle/>
        <a:p>
          <a:endParaRPr lang="en-US"/>
        </a:p>
      </dgm:t>
    </dgm:pt>
    <dgm:pt modelId="{C1791F78-5BAF-4EE4-A450-7CB264E29110}" type="sibTrans" cxnId="{D230434D-AA1F-4659-AAE4-0760199EA12B}">
      <dgm:prSet/>
      <dgm:spPr/>
      <dgm:t>
        <a:bodyPr/>
        <a:lstStyle/>
        <a:p>
          <a:endParaRPr lang="en-US"/>
        </a:p>
      </dgm:t>
    </dgm:pt>
    <dgm:pt modelId="{F7CB588C-9F81-4064-8D85-D48CC245DADF}">
      <dgm:prSet/>
      <dgm:spPr/>
      <dgm:t>
        <a:bodyPr/>
        <a:lstStyle/>
        <a:p>
          <a:r>
            <a:rPr lang="en-US"/>
            <a:t>Coping Strategies </a:t>
          </a:r>
        </a:p>
      </dgm:t>
    </dgm:pt>
    <dgm:pt modelId="{4B922B8E-A3B7-4F4E-9B56-71F4178EB7D0}" type="parTrans" cxnId="{712A991A-EA7C-4BA1-80C7-C7ED64647370}">
      <dgm:prSet/>
      <dgm:spPr/>
      <dgm:t>
        <a:bodyPr/>
        <a:lstStyle/>
        <a:p>
          <a:endParaRPr lang="en-US"/>
        </a:p>
      </dgm:t>
    </dgm:pt>
    <dgm:pt modelId="{44A86F19-5850-4CE1-8891-E7B98E0BBC77}" type="sibTrans" cxnId="{712A991A-EA7C-4BA1-80C7-C7ED64647370}">
      <dgm:prSet/>
      <dgm:spPr/>
      <dgm:t>
        <a:bodyPr/>
        <a:lstStyle/>
        <a:p>
          <a:endParaRPr lang="en-US"/>
        </a:p>
      </dgm:t>
    </dgm:pt>
    <dgm:pt modelId="{B46E2BD3-D1A3-4AD3-B244-CD34B5B584E3}">
      <dgm:prSet/>
      <dgm:spPr/>
      <dgm:t>
        <a:bodyPr/>
        <a:lstStyle/>
        <a:p>
          <a:r>
            <a:rPr lang="en-US" dirty="0"/>
            <a:t>Provide resources (Calm Harm App, TIPP, Grounding)</a:t>
          </a:r>
        </a:p>
      </dgm:t>
    </dgm:pt>
    <dgm:pt modelId="{53934477-360D-4297-9AB4-5421D41D3FD7}" type="parTrans" cxnId="{702CD045-B118-418F-B581-ABA87946328B}">
      <dgm:prSet/>
      <dgm:spPr/>
      <dgm:t>
        <a:bodyPr/>
        <a:lstStyle/>
        <a:p>
          <a:endParaRPr lang="en-US"/>
        </a:p>
      </dgm:t>
    </dgm:pt>
    <dgm:pt modelId="{17EECF86-161C-4587-A94D-D76D59F71012}" type="sibTrans" cxnId="{702CD045-B118-418F-B581-ABA87946328B}">
      <dgm:prSet/>
      <dgm:spPr/>
      <dgm:t>
        <a:bodyPr/>
        <a:lstStyle/>
        <a:p>
          <a:endParaRPr lang="en-US"/>
        </a:p>
      </dgm:t>
    </dgm:pt>
    <dgm:pt modelId="{0B2BA05B-C2B2-4DCB-B55C-CC0BD667CDE2}">
      <dgm:prSet/>
      <dgm:spPr/>
      <dgm:t>
        <a:bodyPr/>
        <a:lstStyle/>
        <a:p>
          <a:r>
            <a:rPr lang="en-US" dirty="0"/>
            <a:t>Yes, if current SI, plan, access, and intent</a:t>
          </a:r>
        </a:p>
      </dgm:t>
    </dgm:pt>
    <dgm:pt modelId="{CDC902D7-D17A-4B65-AB55-14C34C645188}" type="parTrans" cxnId="{74CBDF97-BAEF-4DC7-B899-6AC555F47A4A}">
      <dgm:prSet/>
      <dgm:spPr/>
      <dgm:t>
        <a:bodyPr/>
        <a:lstStyle/>
        <a:p>
          <a:endParaRPr lang="en-US"/>
        </a:p>
      </dgm:t>
    </dgm:pt>
    <dgm:pt modelId="{0B5EEA6A-30FB-4D24-BB13-DF67EA19BAEE}" type="sibTrans" cxnId="{74CBDF97-BAEF-4DC7-B899-6AC555F47A4A}">
      <dgm:prSet/>
      <dgm:spPr/>
      <dgm:t>
        <a:bodyPr/>
        <a:lstStyle/>
        <a:p>
          <a:endParaRPr lang="en-US"/>
        </a:p>
      </dgm:t>
    </dgm:pt>
    <dgm:pt modelId="{B53738C2-CCEF-4820-91A6-814621870541}" type="pres">
      <dgm:prSet presAssocID="{2CF8D9DD-18B5-4625-8B2E-A5D1E4C895EA}" presName="linearFlow" presStyleCnt="0">
        <dgm:presLayoutVars>
          <dgm:dir/>
          <dgm:animLvl val="lvl"/>
          <dgm:resizeHandles val="exact"/>
        </dgm:presLayoutVars>
      </dgm:prSet>
      <dgm:spPr/>
    </dgm:pt>
    <dgm:pt modelId="{95FCEFB5-DEAF-42FD-88E3-076FA5434F60}" type="pres">
      <dgm:prSet presAssocID="{F389486E-EEE2-48E4-BB50-B962FF1C6BAD}" presName="composite" presStyleCnt="0"/>
      <dgm:spPr/>
    </dgm:pt>
    <dgm:pt modelId="{7867BF13-C5FE-47E7-B34D-276D6E4AB653}" type="pres">
      <dgm:prSet presAssocID="{F389486E-EEE2-48E4-BB50-B962FF1C6BAD}" presName="parentText" presStyleLbl="alignNode1" presStyleIdx="0" presStyleCnt="5">
        <dgm:presLayoutVars>
          <dgm:chMax val="1"/>
          <dgm:bulletEnabled val="1"/>
        </dgm:presLayoutVars>
      </dgm:prSet>
      <dgm:spPr/>
    </dgm:pt>
    <dgm:pt modelId="{F60E1C54-5F93-4B86-BFF4-A27F35D9D92D}" type="pres">
      <dgm:prSet presAssocID="{F389486E-EEE2-48E4-BB50-B962FF1C6BAD}" presName="descendantText" presStyleLbl="alignAcc1" presStyleIdx="0" presStyleCnt="5">
        <dgm:presLayoutVars>
          <dgm:bulletEnabled val="1"/>
        </dgm:presLayoutVars>
      </dgm:prSet>
      <dgm:spPr/>
    </dgm:pt>
    <dgm:pt modelId="{056C2023-0A25-43D4-996A-03DC3733E688}" type="pres">
      <dgm:prSet presAssocID="{53C3C1FD-843B-40B9-B7C9-851D308B8563}" presName="sp" presStyleCnt="0"/>
      <dgm:spPr/>
    </dgm:pt>
    <dgm:pt modelId="{9D89A274-69D6-4BC8-98AD-A7E085E47D5C}" type="pres">
      <dgm:prSet presAssocID="{DD57FDAF-74A4-484F-9510-CF137EDCC8A4}" presName="composite" presStyleCnt="0"/>
      <dgm:spPr/>
    </dgm:pt>
    <dgm:pt modelId="{69A361A0-F9D2-409E-BCD6-F3B4F202E0B6}" type="pres">
      <dgm:prSet presAssocID="{DD57FDAF-74A4-484F-9510-CF137EDCC8A4}" presName="parentText" presStyleLbl="alignNode1" presStyleIdx="1" presStyleCnt="5">
        <dgm:presLayoutVars>
          <dgm:chMax val="1"/>
          <dgm:bulletEnabled val="1"/>
        </dgm:presLayoutVars>
      </dgm:prSet>
      <dgm:spPr/>
    </dgm:pt>
    <dgm:pt modelId="{ACD034F6-6222-4911-8B07-1624041FEC20}" type="pres">
      <dgm:prSet presAssocID="{DD57FDAF-74A4-484F-9510-CF137EDCC8A4}" presName="descendantText" presStyleLbl="alignAcc1" presStyleIdx="1" presStyleCnt="5">
        <dgm:presLayoutVars>
          <dgm:bulletEnabled val="1"/>
        </dgm:presLayoutVars>
      </dgm:prSet>
      <dgm:spPr/>
    </dgm:pt>
    <dgm:pt modelId="{F1070FD7-EB3A-4C2B-982C-44E0000B5ABE}" type="pres">
      <dgm:prSet presAssocID="{F7A7FD14-55DE-473F-9388-1489C4B4D0D6}" presName="sp" presStyleCnt="0"/>
      <dgm:spPr/>
    </dgm:pt>
    <dgm:pt modelId="{EA61A44B-3E91-41C7-8008-4339C47208D2}" type="pres">
      <dgm:prSet presAssocID="{DC8ACE1C-506C-4FBB-BE95-3097B52E9929}" presName="composite" presStyleCnt="0"/>
      <dgm:spPr/>
    </dgm:pt>
    <dgm:pt modelId="{0D776DC1-F826-41E0-BB5E-BBFB48B746B9}" type="pres">
      <dgm:prSet presAssocID="{DC8ACE1C-506C-4FBB-BE95-3097B52E9929}" presName="parentText" presStyleLbl="alignNode1" presStyleIdx="2" presStyleCnt="5">
        <dgm:presLayoutVars>
          <dgm:chMax val="1"/>
          <dgm:bulletEnabled val="1"/>
        </dgm:presLayoutVars>
      </dgm:prSet>
      <dgm:spPr/>
    </dgm:pt>
    <dgm:pt modelId="{8110EEE0-DF78-49E6-AC7F-A309DECF2B2A}" type="pres">
      <dgm:prSet presAssocID="{DC8ACE1C-506C-4FBB-BE95-3097B52E9929}" presName="descendantText" presStyleLbl="alignAcc1" presStyleIdx="2" presStyleCnt="5">
        <dgm:presLayoutVars>
          <dgm:bulletEnabled val="1"/>
        </dgm:presLayoutVars>
      </dgm:prSet>
      <dgm:spPr/>
    </dgm:pt>
    <dgm:pt modelId="{99BCCBB1-77B6-40F4-A7B3-54097B3D6E5C}" type="pres">
      <dgm:prSet presAssocID="{D4E91C8A-C10F-4329-A036-1DA289A8CDDD}" presName="sp" presStyleCnt="0"/>
      <dgm:spPr/>
    </dgm:pt>
    <dgm:pt modelId="{C02E5E5B-3702-48D9-9523-26878BDEB6D6}" type="pres">
      <dgm:prSet presAssocID="{5D636487-A2AD-4B87-8EFF-C1BB9D832DD4}" presName="composite" presStyleCnt="0"/>
      <dgm:spPr/>
    </dgm:pt>
    <dgm:pt modelId="{1D6A4E68-A74B-4093-A13A-AE6B5CB64016}" type="pres">
      <dgm:prSet presAssocID="{5D636487-A2AD-4B87-8EFF-C1BB9D832DD4}" presName="parentText" presStyleLbl="alignNode1" presStyleIdx="3" presStyleCnt="5">
        <dgm:presLayoutVars>
          <dgm:chMax val="1"/>
          <dgm:bulletEnabled val="1"/>
        </dgm:presLayoutVars>
      </dgm:prSet>
      <dgm:spPr/>
    </dgm:pt>
    <dgm:pt modelId="{BCDE8674-AE3D-4664-B676-36899809D4D4}" type="pres">
      <dgm:prSet presAssocID="{5D636487-A2AD-4B87-8EFF-C1BB9D832DD4}" presName="descendantText" presStyleLbl="alignAcc1" presStyleIdx="3" presStyleCnt="5">
        <dgm:presLayoutVars>
          <dgm:bulletEnabled val="1"/>
        </dgm:presLayoutVars>
      </dgm:prSet>
      <dgm:spPr/>
    </dgm:pt>
    <dgm:pt modelId="{83984830-709F-4E3A-A569-C2DA3AEDCB80}" type="pres">
      <dgm:prSet presAssocID="{18A5D9DD-6420-40A4-BE95-B96580A22790}" presName="sp" presStyleCnt="0"/>
      <dgm:spPr/>
    </dgm:pt>
    <dgm:pt modelId="{FF91227C-B4DC-4A8D-9248-9B85AAB8B29D}" type="pres">
      <dgm:prSet presAssocID="{F7CB588C-9F81-4064-8D85-D48CC245DADF}" presName="composite" presStyleCnt="0"/>
      <dgm:spPr/>
    </dgm:pt>
    <dgm:pt modelId="{2B019B65-8293-493A-95DC-840008A4E991}" type="pres">
      <dgm:prSet presAssocID="{F7CB588C-9F81-4064-8D85-D48CC245DADF}" presName="parentText" presStyleLbl="alignNode1" presStyleIdx="4" presStyleCnt="5">
        <dgm:presLayoutVars>
          <dgm:chMax val="1"/>
          <dgm:bulletEnabled val="1"/>
        </dgm:presLayoutVars>
      </dgm:prSet>
      <dgm:spPr/>
    </dgm:pt>
    <dgm:pt modelId="{ABBE2FFC-43BB-4D29-8B8E-D56FAF216D97}" type="pres">
      <dgm:prSet presAssocID="{F7CB588C-9F81-4064-8D85-D48CC245DADF}" presName="descendantText" presStyleLbl="alignAcc1" presStyleIdx="4" presStyleCnt="5">
        <dgm:presLayoutVars>
          <dgm:bulletEnabled val="1"/>
        </dgm:presLayoutVars>
      </dgm:prSet>
      <dgm:spPr/>
    </dgm:pt>
  </dgm:ptLst>
  <dgm:cxnLst>
    <dgm:cxn modelId="{96410100-70C3-4B95-8BBA-91A67EC11D4D}" srcId="{2CF8D9DD-18B5-4625-8B2E-A5D1E4C895EA}" destId="{DD57FDAF-74A4-484F-9510-CF137EDCC8A4}" srcOrd="1" destOrd="0" parTransId="{231F428E-A13E-4DFF-B91E-D1B4321E31AC}" sibTransId="{F7A7FD14-55DE-473F-9388-1489C4B4D0D6}"/>
    <dgm:cxn modelId="{9090C007-58E1-48BA-91AA-38B3F1A05760}" type="presOf" srcId="{FB1D11D7-24F2-4FC5-95B6-3765BF9D195D}" destId="{BCDE8674-AE3D-4664-B676-36899809D4D4}" srcOrd="0" destOrd="1" presId="urn:microsoft.com/office/officeart/2005/8/layout/chevron2"/>
    <dgm:cxn modelId="{1724F70C-EB08-4908-8C68-FBF72D6B1E2C}" type="presOf" srcId="{65E32698-0949-40DA-819B-588885D40FC3}" destId="{F60E1C54-5F93-4B86-BFF4-A27F35D9D92D}" srcOrd="0" destOrd="0" presId="urn:microsoft.com/office/officeart/2005/8/layout/chevron2"/>
    <dgm:cxn modelId="{EABFFB12-923B-4B9B-AC04-5DF7FA57FFEE}" type="presOf" srcId="{F96F1975-7891-4D99-97E9-3D3726F58B05}" destId="{F60E1C54-5F93-4B86-BFF4-A27F35D9D92D}" srcOrd="0" destOrd="1" presId="urn:microsoft.com/office/officeart/2005/8/layout/chevron2"/>
    <dgm:cxn modelId="{284C8415-BDCD-439B-9DF5-20D6181FC07F}" type="presOf" srcId="{E582BB3A-7FA9-4A23-B633-5E25FC855E46}" destId="{BCDE8674-AE3D-4664-B676-36899809D4D4}" srcOrd="0" destOrd="0" presId="urn:microsoft.com/office/officeart/2005/8/layout/chevron2"/>
    <dgm:cxn modelId="{1D157816-B394-48DC-AABC-388037142008}" srcId="{F389486E-EEE2-48E4-BB50-B962FF1C6BAD}" destId="{65E32698-0949-40DA-819B-588885D40FC3}" srcOrd="0" destOrd="0" parTransId="{98C81339-7D73-434B-B3A5-39A48E5C9B0D}" sibTransId="{D258388F-0646-4DAE-91AE-A7D1E5C4746E}"/>
    <dgm:cxn modelId="{712A991A-EA7C-4BA1-80C7-C7ED64647370}" srcId="{2CF8D9DD-18B5-4625-8B2E-A5D1E4C895EA}" destId="{F7CB588C-9F81-4064-8D85-D48CC245DADF}" srcOrd="4" destOrd="0" parTransId="{4B922B8E-A3B7-4F4E-9B56-71F4178EB7D0}" sibTransId="{44A86F19-5850-4CE1-8891-E7B98E0BBC77}"/>
    <dgm:cxn modelId="{4EFE532E-9AC6-43E5-94CF-DFFCC0946624}" type="presOf" srcId="{03AB32B3-E5B0-4D5A-8FF7-0CEC480CBF9C}" destId="{ACD034F6-6222-4911-8B07-1624041FEC20}" srcOrd="0" destOrd="1" presId="urn:microsoft.com/office/officeart/2005/8/layout/chevron2"/>
    <dgm:cxn modelId="{1E2A095C-84C2-48C4-A1CF-2B69110AC00E}" type="presOf" srcId="{5D636487-A2AD-4B87-8EFF-C1BB9D832DD4}" destId="{1D6A4E68-A74B-4093-A13A-AE6B5CB64016}" srcOrd="0" destOrd="0" presId="urn:microsoft.com/office/officeart/2005/8/layout/chevron2"/>
    <dgm:cxn modelId="{A0D46B61-A1A0-4FF2-8AEF-157CF399AF9C}" type="presOf" srcId="{F389486E-EEE2-48E4-BB50-B962FF1C6BAD}" destId="{7867BF13-C5FE-47E7-B34D-276D6E4AB653}" srcOrd="0" destOrd="0" presId="urn:microsoft.com/office/officeart/2005/8/layout/chevron2"/>
    <dgm:cxn modelId="{0D6F3C62-E7EF-4524-A6C4-C45C19A37A69}" type="presOf" srcId="{3F9C7859-5A70-4088-A22C-64E3BF1EDE8C}" destId="{8110EEE0-DF78-49E6-AC7F-A309DECF2B2A}" srcOrd="0" destOrd="0" presId="urn:microsoft.com/office/officeart/2005/8/layout/chevron2"/>
    <dgm:cxn modelId="{702CD045-B118-418F-B581-ABA87946328B}" srcId="{F7CB588C-9F81-4064-8D85-D48CC245DADF}" destId="{B46E2BD3-D1A3-4AD3-B244-CD34B5B584E3}" srcOrd="0" destOrd="0" parTransId="{53934477-360D-4297-9AB4-5421D41D3FD7}" sibTransId="{17EECF86-161C-4587-A94D-D76D59F71012}"/>
    <dgm:cxn modelId="{2CFCCC68-74EA-49A9-B2EF-D689BE0F527F}" srcId="{2CF8D9DD-18B5-4625-8B2E-A5D1E4C895EA}" destId="{5D636487-A2AD-4B87-8EFF-C1BB9D832DD4}" srcOrd="3" destOrd="0" parTransId="{272CBD7D-1C40-40F8-9B32-ACDB21512A29}" sibTransId="{18A5D9DD-6420-40A4-BE95-B96580A22790}"/>
    <dgm:cxn modelId="{D230434D-AA1F-4659-AAE4-0760199EA12B}" srcId="{5D636487-A2AD-4B87-8EFF-C1BB9D832DD4}" destId="{FB1D11D7-24F2-4FC5-95B6-3765BF9D195D}" srcOrd="1" destOrd="0" parTransId="{C38E28D3-3A7A-45CA-B26E-DE5E86268EB5}" sibTransId="{C1791F78-5BAF-4EE4-A450-7CB264E29110}"/>
    <dgm:cxn modelId="{BD0D0A55-880A-4C41-8D99-02D6104B27DB}" srcId="{DC8ACE1C-506C-4FBB-BE95-3097B52E9929}" destId="{3F9C7859-5A70-4088-A22C-64E3BF1EDE8C}" srcOrd="0" destOrd="0" parTransId="{9F29BDCB-1410-46A5-BD55-99C9C95E7860}" sibTransId="{B1142A82-C099-44DA-A2D7-31435FD3EE3A}"/>
    <dgm:cxn modelId="{3831DE7A-0AD0-4D36-94BE-90D378572729}" type="presOf" srcId="{DC8ACE1C-506C-4FBB-BE95-3097B52E9929}" destId="{0D776DC1-F826-41E0-BB5E-BBFB48B746B9}" srcOrd="0" destOrd="0" presId="urn:microsoft.com/office/officeart/2005/8/layout/chevron2"/>
    <dgm:cxn modelId="{35547E87-B9D3-434F-815F-A4FD07FAC1E3}" srcId="{F389486E-EEE2-48E4-BB50-B962FF1C6BAD}" destId="{F96F1975-7891-4D99-97E9-3D3726F58B05}" srcOrd="1" destOrd="0" parTransId="{7736A293-37C1-4775-A8E7-15ABB348714F}" sibTransId="{70714C47-9105-42E8-A312-7B906A91C840}"/>
    <dgm:cxn modelId="{74CBDF97-BAEF-4DC7-B899-6AC555F47A4A}" srcId="{DD57FDAF-74A4-484F-9510-CF137EDCC8A4}" destId="{0B2BA05B-C2B2-4DCB-B55C-CC0BD667CDE2}" srcOrd="0" destOrd="0" parTransId="{CDC902D7-D17A-4B65-AB55-14C34C645188}" sibTransId="{0B5EEA6A-30FB-4D24-BB13-DF67EA19BAEE}"/>
    <dgm:cxn modelId="{58F795A6-1D34-4C0C-828A-A72058C10763}" type="presOf" srcId="{2CF8D9DD-18B5-4625-8B2E-A5D1E4C895EA}" destId="{B53738C2-CCEF-4820-91A6-814621870541}" srcOrd="0" destOrd="0" presId="urn:microsoft.com/office/officeart/2005/8/layout/chevron2"/>
    <dgm:cxn modelId="{DF46B9BA-4FD3-4324-8210-6F807DE375A5}" srcId="{2CF8D9DD-18B5-4625-8B2E-A5D1E4C895EA}" destId="{F389486E-EEE2-48E4-BB50-B962FF1C6BAD}" srcOrd="0" destOrd="0" parTransId="{F83E331C-66FA-437C-ADAC-7DBB3A29AFB1}" sibTransId="{53C3C1FD-843B-40B9-B7C9-851D308B8563}"/>
    <dgm:cxn modelId="{59D1FAD7-59D3-496A-84E2-66AFD2CACD7F}" type="presOf" srcId="{F7CB588C-9F81-4064-8D85-D48CC245DADF}" destId="{2B019B65-8293-493A-95DC-840008A4E991}" srcOrd="0" destOrd="0" presId="urn:microsoft.com/office/officeart/2005/8/layout/chevron2"/>
    <dgm:cxn modelId="{BF28FFDE-C4FF-493A-BA35-86B0480FDC45}" type="presOf" srcId="{DD57FDAF-74A4-484F-9510-CF137EDCC8A4}" destId="{69A361A0-F9D2-409E-BCD6-F3B4F202E0B6}" srcOrd="0" destOrd="0" presId="urn:microsoft.com/office/officeart/2005/8/layout/chevron2"/>
    <dgm:cxn modelId="{DFAD23F1-FCF8-4A92-A58F-D608C7F6DA66}" type="presOf" srcId="{0B2BA05B-C2B2-4DCB-B55C-CC0BD667CDE2}" destId="{ACD034F6-6222-4911-8B07-1624041FEC20}" srcOrd="0" destOrd="0" presId="urn:microsoft.com/office/officeart/2005/8/layout/chevron2"/>
    <dgm:cxn modelId="{1CFC93F3-7EA4-4B3E-8A6B-D95AF48341F8}" type="presOf" srcId="{B46E2BD3-D1A3-4AD3-B244-CD34B5B584E3}" destId="{ABBE2FFC-43BB-4D29-8B8E-D56FAF216D97}" srcOrd="0" destOrd="0" presId="urn:microsoft.com/office/officeart/2005/8/layout/chevron2"/>
    <dgm:cxn modelId="{22D72EF7-7FE0-47E9-B028-37BF46A52964}" srcId="{2CF8D9DD-18B5-4625-8B2E-A5D1E4C895EA}" destId="{DC8ACE1C-506C-4FBB-BE95-3097B52E9929}" srcOrd="2" destOrd="0" parTransId="{A960895F-8F6A-45E9-9C0F-2893983B63C6}" sibTransId="{D4E91C8A-C10F-4329-A036-1DA289A8CDDD}"/>
    <dgm:cxn modelId="{FBA955FA-5538-472E-82CC-075AAFD305D8}" srcId="{5D636487-A2AD-4B87-8EFF-C1BB9D832DD4}" destId="{E582BB3A-7FA9-4A23-B633-5E25FC855E46}" srcOrd="0" destOrd="0" parTransId="{F3D17CFC-2E97-4132-8C23-3AE4BE03E150}" sibTransId="{06AF2A24-34A6-40E8-A562-634F34A1902E}"/>
    <dgm:cxn modelId="{1BB70BFF-7709-40DB-B35F-E070E089FF4A}" srcId="{DD57FDAF-74A4-484F-9510-CF137EDCC8A4}" destId="{03AB32B3-E5B0-4D5A-8FF7-0CEC480CBF9C}" srcOrd="1" destOrd="0" parTransId="{D56BB1E2-3EE0-4444-B6F9-47F8E2EBA8C3}" sibTransId="{8939135D-E204-4AB6-82B8-CEC922DBF9E0}"/>
    <dgm:cxn modelId="{B5B21B0C-20FD-4ECB-B261-2ABF27649E06}" type="presParOf" srcId="{B53738C2-CCEF-4820-91A6-814621870541}" destId="{95FCEFB5-DEAF-42FD-88E3-076FA5434F60}" srcOrd="0" destOrd="0" presId="urn:microsoft.com/office/officeart/2005/8/layout/chevron2"/>
    <dgm:cxn modelId="{7E8C4381-2540-4CEF-9048-8CB3B165D2FD}" type="presParOf" srcId="{95FCEFB5-DEAF-42FD-88E3-076FA5434F60}" destId="{7867BF13-C5FE-47E7-B34D-276D6E4AB653}" srcOrd="0" destOrd="0" presId="urn:microsoft.com/office/officeart/2005/8/layout/chevron2"/>
    <dgm:cxn modelId="{2A70EB4B-4FC1-42EB-83C0-78314A489AD7}" type="presParOf" srcId="{95FCEFB5-DEAF-42FD-88E3-076FA5434F60}" destId="{F60E1C54-5F93-4B86-BFF4-A27F35D9D92D}" srcOrd="1" destOrd="0" presId="urn:microsoft.com/office/officeart/2005/8/layout/chevron2"/>
    <dgm:cxn modelId="{9BDC1AB7-1F48-4347-9773-0650FEB3F901}" type="presParOf" srcId="{B53738C2-CCEF-4820-91A6-814621870541}" destId="{056C2023-0A25-43D4-996A-03DC3733E688}" srcOrd="1" destOrd="0" presId="urn:microsoft.com/office/officeart/2005/8/layout/chevron2"/>
    <dgm:cxn modelId="{AF0CA92E-DD03-4EEF-B1BD-0E1A086D9BCF}" type="presParOf" srcId="{B53738C2-CCEF-4820-91A6-814621870541}" destId="{9D89A274-69D6-4BC8-98AD-A7E085E47D5C}" srcOrd="2" destOrd="0" presId="urn:microsoft.com/office/officeart/2005/8/layout/chevron2"/>
    <dgm:cxn modelId="{4084067A-5395-4E29-8C94-260EA1A76669}" type="presParOf" srcId="{9D89A274-69D6-4BC8-98AD-A7E085E47D5C}" destId="{69A361A0-F9D2-409E-BCD6-F3B4F202E0B6}" srcOrd="0" destOrd="0" presId="urn:microsoft.com/office/officeart/2005/8/layout/chevron2"/>
    <dgm:cxn modelId="{7ED544BD-2554-4A8A-80AA-EED799C5E604}" type="presParOf" srcId="{9D89A274-69D6-4BC8-98AD-A7E085E47D5C}" destId="{ACD034F6-6222-4911-8B07-1624041FEC20}" srcOrd="1" destOrd="0" presId="urn:microsoft.com/office/officeart/2005/8/layout/chevron2"/>
    <dgm:cxn modelId="{BFD61D93-7981-4373-9C45-DD435672794E}" type="presParOf" srcId="{B53738C2-CCEF-4820-91A6-814621870541}" destId="{F1070FD7-EB3A-4C2B-982C-44E0000B5ABE}" srcOrd="3" destOrd="0" presId="urn:microsoft.com/office/officeart/2005/8/layout/chevron2"/>
    <dgm:cxn modelId="{A589A15F-A01C-46CD-890A-A8DE784CEB4C}" type="presParOf" srcId="{B53738C2-CCEF-4820-91A6-814621870541}" destId="{EA61A44B-3E91-41C7-8008-4339C47208D2}" srcOrd="4" destOrd="0" presId="urn:microsoft.com/office/officeart/2005/8/layout/chevron2"/>
    <dgm:cxn modelId="{513B87D9-C753-4422-94BD-21C5062AD84B}" type="presParOf" srcId="{EA61A44B-3E91-41C7-8008-4339C47208D2}" destId="{0D776DC1-F826-41E0-BB5E-BBFB48B746B9}" srcOrd="0" destOrd="0" presId="urn:microsoft.com/office/officeart/2005/8/layout/chevron2"/>
    <dgm:cxn modelId="{22D48C1A-66BB-4839-8C1D-AF2B20C447E9}" type="presParOf" srcId="{EA61A44B-3E91-41C7-8008-4339C47208D2}" destId="{8110EEE0-DF78-49E6-AC7F-A309DECF2B2A}" srcOrd="1" destOrd="0" presId="urn:microsoft.com/office/officeart/2005/8/layout/chevron2"/>
    <dgm:cxn modelId="{8F62B63F-5060-40CF-A74A-39E7727F8323}" type="presParOf" srcId="{B53738C2-CCEF-4820-91A6-814621870541}" destId="{99BCCBB1-77B6-40F4-A7B3-54097B3D6E5C}" srcOrd="5" destOrd="0" presId="urn:microsoft.com/office/officeart/2005/8/layout/chevron2"/>
    <dgm:cxn modelId="{11ED147C-A446-4A08-BC5C-43E78B8C7D78}" type="presParOf" srcId="{B53738C2-CCEF-4820-91A6-814621870541}" destId="{C02E5E5B-3702-48D9-9523-26878BDEB6D6}" srcOrd="6" destOrd="0" presId="urn:microsoft.com/office/officeart/2005/8/layout/chevron2"/>
    <dgm:cxn modelId="{E8CDDD05-39DE-4EF7-8762-2AE98C5BC71C}" type="presParOf" srcId="{C02E5E5B-3702-48D9-9523-26878BDEB6D6}" destId="{1D6A4E68-A74B-4093-A13A-AE6B5CB64016}" srcOrd="0" destOrd="0" presId="urn:microsoft.com/office/officeart/2005/8/layout/chevron2"/>
    <dgm:cxn modelId="{4685672A-5CA2-4363-9C55-10F247144D69}" type="presParOf" srcId="{C02E5E5B-3702-48D9-9523-26878BDEB6D6}" destId="{BCDE8674-AE3D-4664-B676-36899809D4D4}" srcOrd="1" destOrd="0" presId="urn:microsoft.com/office/officeart/2005/8/layout/chevron2"/>
    <dgm:cxn modelId="{C2377906-0192-4391-BB68-89C940B5672A}" type="presParOf" srcId="{B53738C2-CCEF-4820-91A6-814621870541}" destId="{83984830-709F-4E3A-A569-C2DA3AEDCB80}" srcOrd="7" destOrd="0" presId="urn:microsoft.com/office/officeart/2005/8/layout/chevron2"/>
    <dgm:cxn modelId="{8D19B8ED-990E-4FCC-B39D-C68FEA60DB9D}" type="presParOf" srcId="{B53738C2-CCEF-4820-91A6-814621870541}" destId="{FF91227C-B4DC-4A8D-9248-9B85AAB8B29D}" srcOrd="8" destOrd="0" presId="urn:microsoft.com/office/officeart/2005/8/layout/chevron2"/>
    <dgm:cxn modelId="{F04B925A-9BCE-44A7-8102-30A90CC5EB86}" type="presParOf" srcId="{FF91227C-B4DC-4A8D-9248-9B85AAB8B29D}" destId="{2B019B65-8293-493A-95DC-840008A4E991}" srcOrd="0" destOrd="0" presId="urn:microsoft.com/office/officeart/2005/8/layout/chevron2"/>
    <dgm:cxn modelId="{563ADD9E-7373-45F6-AE36-F8A1B8D0A123}" type="presParOf" srcId="{FF91227C-B4DC-4A8D-9248-9B85AAB8B29D}" destId="{ABBE2FFC-43BB-4D29-8B8E-D56FAF216D9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C97F27C-F210-4E7B-AF48-2C54881F23A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4FD6D3F-D13C-4BBC-9DFD-B27B0C4F86F5}">
      <dgm:prSet/>
      <dgm:spPr/>
      <dgm:t>
        <a:bodyPr/>
        <a:lstStyle/>
        <a:p>
          <a:r>
            <a:rPr lang="en-US" u="none" dirty="0"/>
            <a:t>Plan</a:t>
          </a:r>
        </a:p>
      </dgm:t>
    </dgm:pt>
    <dgm:pt modelId="{CA7E921E-414A-4A8C-896C-4DC538E93C56}" type="parTrans" cxnId="{3EC81167-1885-40BB-8B3C-94B15C2E5131}">
      <dgm:prSet/>
      <dgm:spPr/>
      <dgm:t>
        <a:bodyPr/>
        <a:lstStyle/>
        <a:p>
          <a:endParaRPr lang="en-US"/>
        </a:p>
      </dgm:t>
    </dgm:pt>
    <dgm:pt modelId="{6FD0A259-5782-4F11-875D-8CB561C1535A}" type="sibTrans" cxnId="{3EC81167-1885-40BB-8B3C-94B15C2E5131}">
      <dgm:prSet/>
      <dgm:spPr/>
      <dgm:t>
        <a:bodyPr/>
        <a:lstStyle/>
        <a:p>
          <a:endParaRPr lang="en-US"/>
        </a:p>
      </dgm:t>
    </dgm:pt>
    <dgm:pt modelId="{D3C1C561-6CEC-4404-BAD8-4F9809E80622}">
      <dgm:prSet/>
      <dgm:spPr/>
      <dgm:t>
        <a:bodyPr/>
        <a:lstStyle/>
        <a:p>
          <a:r>
            <a:rPr lang="en-US" u="none" dirty="0"/>
            <a:t>Access</a:t>
          </a:r>
        </a:p>
      </dgm:t>
    </dgm:pt>
    <dgm:pt modelId="{2C98426F-35C3-4F0A-9FFD-A0D5C6842BEA}" type="parTrans" cxnId="{978863ED-1158-445B-B2D9-629D4BE0FF44}">
      <dgm:prSet/>
      <dgm:spPr/>
      <dgm:t>
        <a:bodyPr/>
        <a:lstStyle/>
        <a:p>
          <a:endParaRPr lang="en-US"/>
        </a:p>
      </dgm:t>
    </dgm:pt>
    <dgm:pt modelId="{30AB5D27-FF52-40AF-B38C-22BA300871CC}" type="sibTrans" cxnId="{978863ED-1158-445B-B2D9-629D4BE0FF44}">
      <dgm:prSet/>
      <dgm:spPr/>
      <dgm:t>
        <a:bodyPr/>
        <a:lstStyle/>
        <a:p>
          <a:endParaRPr lang="en-US"/>
        </a:p>
      </dgm:t>
    </dgm:pt>
    <dgm:pt modelId="{EC0E58A1-4B80-44F8-A07B-F4CACB1A30D7}">
      <dgm:prSet/>
      <dgm:spPr/>
      <dgm:t>
        <a:bodyPr/>
        <a:lstStyle/>
        <a:p>
          <a:r>
            <a:rPr lang="en-US" u="none" dirty="0"/>
            <a:t>Intent</a:t>
          </a:r>
        </a:p>
      </dgm:t>
    </dgm:pt>
    <dgm:pt modelId="{EFF1015E-D158-42C0-94D4-BBC5BDB109B3}" type="parTrans" cxnId="{26E83AD5-7525-460C-9CF3-A70B1775F92B}">
      <dgm:prSet/>
      <dgm:spPr/>
      <dgm:t>
        <a:bodyPr/>
        <a:lstStyle/>
        <a:p>
          <a:endParaRPr lang="en-US"/>
        </a:p>
      </dgm:t>
    </dgm:pt>
    <dgm:pt modelId="{702CDA73-6C6D-4AD6-B278-699112D782DC}" type="sibTrans" cxnId="{26E83AD5-7525-460C-9CF3-A70B1775F92B}">
      <dgm:prSet/>
      <dgm:spPr/>
      <dgm:t>
        <a:bodyPr/>
        <a:lstStyle/>
        <a:p>
          <a:endParaRPr lang="en-US"/>
        </a:p>
      </dgm:t>
    </dgm:pt>
    <dgm:pt modelId="{72B234B0-7510-4791-A234-F9FA731F367B}">
      <dgm:prSet/>
      <dgm:spPr/>
      <dgm:t>
        <a:bodyPr/>
        <a:lstStyle/>
        <a:p>
          <a:r>
            <a:rPr lang="en-US" u="none" dirty="0"/>
            <a:t>Actions</a:t>
          </a:r>
        </a:p>
      </dgm:t>
    </dgm:pt>
    <dgm:pt modelId="{A2D73CA9-96F3-40FC-BF43-8A7018C20535}" type="parTrans" cxnId="{F4E80940-DE47-42D4-95A0-8EECE3F3EB3C}">
      <dgm:prSet/>
      <dgm:spPr/>
      <dgm:t>
        <a:bodyPr/>
        <a:lstStyle/>
        <a:p>
          <a:endParaRPr lang="en-US"/>
        </a:p>
      </dgm:t>
    </dgm:pt>
    <dgm:pt modelId="{E3E31539-4CDC-4702-8AFD-144D7C6F4BEF}" type="sibTrans" cxnId="{F4E80940-DE47-42D4-95A0-8EECE3F3EB3C}">
      <dgm:prSet/>
      <dgm:spPr/>
      <dgm:t>
        <a:bodyPr/>
        <a:lstStyle/>
        <a:p>
          <a:endParaRPr lang="en-US"/>
        </a:p>
      </dgm:t>
    </dgm:pt>
    <dgm:pt modelId="{23A997AE-35C1-4E9A-908C-C77AED05208F}">
      <dgm:prSet/>
      <dgm:spPr/>
      <dgm:t>
        <a:bodyPr/>
        <a:lstStyle/>
        <a:p>
          <a:r>
            <a:rPr lang="en-US" dirty="0"/>
            <a:t>Have you been thinking about how you might kill yourself? </a:t>
          </a:r>
        </a:p>
      </dgm:t>
    </dgm:pt>
    <dgm:pt modelId="{DFE48196-9294-416E-BC2D-ED73898BD9AA}" type="parTrans" cxnId="{14D49E4A-8DC0-4F1C-8928-F2EE38B1F6E3}">
      <dgm:prSet/>
      <dgm:spPr/>
      <dgm:t>
        <a:bodyPr/>
        <a:lstStyle/>
        <a:p>
          <a:endParaRPr lang="en-US"/>
        </a:p>
      </dgm:t>
    </dgm:pt>
    <dgm:pt modelId="{4A2CB160-34B7-42AF-AE1A-92DE51AD9EFE}" type="sibTrans" cxnId="{14D49E4A-8DC0-4F1C-8928-F2EE38B1F6E3}">
      <dgm:prSet/>
      <dgm:spPr/>
      <dgm:t>
        <a:bodyPr/>
        <a:lstStyle/>
        <a:p>
          <a:endParaRPr lang="en-US"/>
        </a:p>
      </dgm:t>
    </dgm:pt>
    <dgm:pt modelId="{E119ACCA-D9F4-47ED-A1E5-5275BACFFF15}">
      <dgm:prSet/>
      <dgm:spPr/>
      <dgm:t>
        <a:bodyPr/>
        <a:lstStyle/>
        <a:p>
          <a:r>
            <a:rPr lang="en-US" dirty="0"/>
            <a:t>Do you have access to any dangerous items (e.g., guns, medications, anything specifically mentioned in plan)?</a:t>
          </a:r>
        </a:p>
      </dgm:t>
    </dgm:pt>
    <dgm:pt modelId="{231AED9E-2E84-417E-B919-81D0D9A1B86C}" type="parTrans" cxnId="{C7B6A726-0EA6-4127-BFBB-5CF7DDCF5344}">
      <dgm:prSet/>
      <dgm:spPr/>
      <dgm:t>
        <a:bodyPr/>
        <a:lstStyle/>
        <a:p>
          <a:endParaRPr lang="en-US"/>
        </a:p>
      </dgm:t>
    </dgm:pt>
    <dgm:pt modelId="{75D8ECA4-1D8C-43C5-B076-FEEE156736B9}" type="sibTrans" cxnId="{C7B6A726-0EA6-4127-BFBB-5CF7DDCF5344}">
      <dgm:prSet/>
      <dgm:spPr/>
      <dgm:t>
        <a:bodyPr/>
        <a:lstStyle/>
        <a:p>
          <a:endParaRPr lang="en-US"/>
        </a:p>
      </dgm:t>
    </dgm:pt>
    <dgm:pt modelId="{B54126A2-86EF-4690-B0AF-116E8897CC53}">
      <dgm:prSet/>
      <dgm:spPr/>
      <dgm:t>
        <a:bodyPr/>
        <a:lstStyle/>
        <a:p>
          <a:r>
            <a:rPr lang="en-US" dirty="0"/>
            <a:t>Have you had these thoughts and had some intention of acting on them? Or have you had thoughts but known that you will definitely not act on them? </a:t>
          </a:r>
        </a:p>
      </dgm:t>
    </dgm:pt>
    <dgm:pt modelId="{EABBB78A-DAB7-4A50-97A8-5BA5738CEAE9}" type="parTrans" cxnId="{21AB86DE-B146-4BC0-AB47-F7D16F6B5BA0}">
      <dgm:prSet/>
      <dgm:spPr/>
      <dgm:t>
        <a:bodyPr/>
        <a:lstStyle/>
        <a:p>
          <a:endParaRPr lang="en-US"/>
        </a:p>
      </dgm:t>
    </dgm:pt>
    <dgm:pt modelId="{68ACE479-23B4-431B-A9FB-661314E5D590}" type="sibTrans" cxnId="{21AB86DE-B146-4BC0-AB47-F7D16F6B5BA0}">
      <dgm:prSet/>
      <dgm:spPr/>
      <dgm:t>
        <a:bodyPr/>
        <a:lstStyle/>
        <a:p>
          <a:endParaRPr lang="en-US"/>
        </a:p>
      </dgm:t>
    </dgm:pt>
    <dgm:pt modelId="{09E96F6B-707D-4308-87E9-FD05F2713C66}">
      <dgm:prSet/>
      <dgm:spPr/>
      <dgm:t>
        <a:bodyPr/>
        <a:lstStyle/>
        <a:p>
          <a:r>
            <a:rPr lang="en-US" dirty="0"/>
            <a:t>Have you ever done anything, started to do anything, or prepared to do anything to end your life? When? </a:t>
          </a:r>
        </a:p>
      </dgm:t>
    </dgm:pt>
    <dgm:pt modelId="{EDB83FAD-6147-44BD-A40B-F88DE574D194}" type="parTrans" cxnId="{1BB598E0-61B1-45ED-99B5-88BDE3E93AA2}">
      <dgm:prSet/>
      <dgm:spPr/>
      <dgm:t>
        <a:bodyPr/>
        <a:lstStyle/>
        <a:p>
          <a:endParaRPr lang="en-US"/>
        </a:p>
      </dgm:t>
    </dgm:pt>
    <dgm:pt modelId="{2FE2C788-05E5-4E3B-8728-169DD2F2FEA4}" type="sibTrans" cxnId="{1BB598E0-61B1-45ED-99B5-88BDE3E93AA2}">
      <dgm:prSet/>
      <dgm:spPr/>
      <dgm:t>
        <a:bodyPr/>
        <a:lstStyle/>
        <a:p>
          <a:endParaRPr lang="en-US"/>
        </a:p>
      </dgm:t>
    </dgm:pt>
    <dgm:pt modelId="{ED155749-03DF-4E8D-80DA-DEB22BE523CC}" type="pres">
      <dgm:prSet presAssocID="{1C97F27C-F210-4E7B-AF48-2C54881F23A0}" presName="linear" presStyleCnt="0">
        <dgm:presLayoutVars>
          <dgm:animLvl val="lvl"/>
          <dgm:resizeHandles val="exact"/>
        </dgm:presLayoutVars>
      </dgm:prSet>
      <dgm:spPr/>
    </dgm:pt>
    <dgm:pt modelId="{4B785378-6C80-48BD-85F4-8157277239FB}" type="pres">
      <dgm:prSet presAssocID="{A4FD6D3F-D13C-4BBC-9DFD-B27B0C4F86F5}" presName="parentText" presStyleLbl="node1" presStyleIdx="0" presStyleCnt="4">
        <dgm:presLayoutVars>
          <dgm:chMax val="0"/>
          <dgm:bulletEnabled val="1"/>
        </dgm:presLayoutVars>
      </dgm:prSet>
      <dgm:spPr/>
    </dgm:pt>
    <dgm:pt modelId="{A5DFA060-8F1E-47C6-94C2-7E6E079D22F0}" type="pres">
      <dgm:prSet presAssocID="{A4FD6D3F-D13C-4BBC-9DFD-B27B0C4F86F5}" presName="childText" presStyleLbl="revTx" presStyleIdx="0" presStyleCnt="4">
        <dgm:presLayoutVars>
          <dgm:bulletEnabled val="1"/>
        </dgm:presLayoutVars>
      </dgm:prSet>
      <dgm:spPr/>
    </dgm:pt>
    <dgm:pt modelId="{9D9AFB99-5727-4C6B-A78A-71495E0D38BF}" type="pres">
      <dgm:prSet presAssocID="{D3C1C561-6CEC-4404-BAD8-4F9809E80622}" presName="parentText" presStyleLbl="node1" presStyleIdx="1" presStyleCnt="4">
        <dgm:presLayoutVars>
          <dgm:chMax val="0"/>
          <dgm:bulletEnabled val="1"/>
        </dgm:presLayoutVars>
      </dgm:prSet>
      <dgm:spPr/>
    </dgm:pt>
    <dgm:pt modelId="{0B8EE668-88C4-4C91-9F70-56E246AB9040}" type="pres">
      <dgm:prSet presAssocID="{D3C1C561-6CEC-4404-BAD8-4F9809E80622}" presName="childText" presStyleLbl="revTx" presStyleIdx="1" presStyleCnt="4">
        <dgm:presLayoutVars>
          <dgm:bulletEnabled val="1"/>
        </dgm:presLayoutVars>
      </dgm:prSet>
      <dgm:spPr/>
    </dgm:pt>
    <dgm:pt modelId="{516CB67E-7A47-4DBC-8E52-C4CFDFF69D47}" type="pres">
      <dgm:prSet presAssocID="{EC0E58A1-4B80-44F8-A07B-F4CACB1A30D7}" presName="parentText" presStyleLbl="node1" presStyleIdx="2" presStyleCnt="4">
        <dgm:presLayoutVars>
          <dgm:chMax val="0"/>
          <dgm:bulletEnabled val="1"/>
        </dgm:presLayoutVars>
      </dgm:prSet>
      <dgm:spPr/>
    </dgm:pt>
    <dgm:pt modelId="{E30E8D91-09D0-428E-BCF1-DC3882506796}" type="pres">
      <dgm:prSet presAssocID="{EC0E58A1-4B80-44F8-A07B-F4CACB1A30D7}" presName="childText" presStyleLbl="revTx" presStyleIdx="2" presStyleCnt="4">
        <dgm:presLayoutVars>
          <dgm:bulletEnabled val="1"/>
        </dgm:presLayoutVars>
      </dgm:prSet>
      <dgm:spPr/>
    </dgm:pt>
    <dgm:pt modelId="{5C619597-176F-4CBF-8FDC-348E7428041A}" type="pres">
      <dgm:prSet presAssocID="{72B234B0-7510-4791-A234-F9FA731F367B}" presName="parentText" presStyleLbl="node1" presStyleIdx="3" presStyleCnt="4">
        <dgm:presLayoutVars>
          <dgm:chMax val="0"/>
          <dgm:bulletEnabled val="1"/>
        </dgm:presLayoutVars>
      </dgm:prSet>
      <dgm:spPr/>
    </dgm:pt>
    <dgm:pt modelId="{88631F15-4F7A-4FE4-8CC0-0E1762E65529}" type="pres">
      <dgm:prSet presAssocID="{72B234B0-7510-4791-A234-F9FA731F367B}" presName="childText" presStyleLbl="revTx" presStyleIdx="3" presStyleCnt="4">
        <dgm:presLayoutVars>
          <dgm:bulletEnabled val="1"/>
        </dgm:presLayoutVars>
      </dgm:prSet>
      <dgm:spPr/>
    </dgm:pt>
  </dgm:ptLst>
  <dgm:cxnLst>
    <dgm:cxn modelId="{BF7DD021-345F-4DF7-B29E-E4D8634254E8}" type="presOf" srcId="{09E96F6B-707D-4308-87E9-FD05F2713C66}" destId="{88631F15-4F7A-4FE4-8CC0-0E1762E65529}" srcOrd="0" destOrd="0" presId="urn:microsoft.com/office/officeart/2005/8/layout/vList2"/>
    <dgm:cxn modelId="{C7B6A726-0EA6-4127-BFBB-5CF7DDCF5344}" srcId="{D3C1C561-6CEC-4404-BAD8-4F9809E80622}" destId="{E119ACCA-D9F4-47ED-A1E5-5275BACFFF15}" srcOrd="0" destOrd="0" parTransId="{231AED9E-2E84-417E-B919-81D0D9A1B86C}" sibTransId="{75D8ECA4-1D8C-43C5-B076-FEEE156736B9}"/>
    <dgm:cxn modelId="{9492383E-CB44-429B-8EDB-97F0871C2BF2}" type="presOf" srcId="{A4FD6D3F-D13C-4BBC-9DFD-B27B0C4F86F5}" destId="{4B785378-6C80-48BD-85F4-8157277239FB}" srcOrd="0" destOrd="0" presId="urn:microsoft.com/office/officeart/2005/8/layout/vList2"/>
    <dgm:cxn modelId="{F4E80940-DE47-42D4-95A0-8EECE3F3EB3C}" srcId="{1C97F27C-F210-4E7B-AF48-2C54881F23A0}" destId="{72B234B0-7510-4791-A234-F9FA731F367B}" srcOrd="3" destOrd="0" parTransId="{A2D73CA9-96F3-40FC-BF43-8A7018C20535}" sibTransId="{E3E31539-4CDC-4702-8AFD-144D7C6F4BEF}"/>
    <dgm:cxn modelId="{994E5F5E-B502-403F-890C-F4AD7FDA5267}" type="presOf" srcId="{D3C1C561-6CEC-4404-BAD8-4F9809E80622}" destId="{9D9AFB99-5727-4C6B-A78A-71495E0D38BF}" srcOrd="0" destOrd="0" presId="urn:microsoft.com/office/officeart/2005/8/layout/vList2"/>
    <dgm:cxn modelId="{63FB4D41-E5AB-4A2A-BBCB-3AB584B6E305}" type="presOf" srcId="{E119ACCA-D9F4-47ED-A1E5-5275BACFFF15}" destId="{0B8EE668-88C4-4C91-9F70-56E246AB9040}" srcOrd="0" destOrd="0" presId="urn:microsoft.com/office/officeart/2005/8/layout/vList2"/>
    <dgm:cxn modelId="{3EC81167-1885-40BB-8B3C-94B15C2E5131}" srcId="{1C97F27C-F210-4E7B-AF48-2C54881F23A0}" destId="{A4FD6D3F-D13C-4BBC-9DFD-B27B0C4F86F5}" srcOrd="0" destOrd="0" parTransId="{CA7E921E-414A-4A8C-896C-4DC538E93C56}" sibTransId="{6FD0A259-5782-4F11-875D-8CB561C1535A}"/>
    <dgm:cxn modelId="{14D49E4A-8DC0-4F1C-8928-F2EE38B1F6E3}" srcId="{A4FD6D3F-D13C-4BBC-9DFD-B27B0C4F86F5}" destId="{23A997AE-35C1-4E9A-908C-C77AED05208F}" srcOrd="0" destOrd="0" parTransId="{DFE48196-9294-416E-BC2D-ED73898BD9AA}" sibTransId="{4A2CB160-34B7-42AF-AE1A-92DE51AD9EFE}"/>
    <dgm:cxn modelId="{9A9127B1-7629-42EE-9AB4-E23FB4339F52}" type="presOf" srcId="{1C97F27C-F210-4E7B-AF48-2C54881F23A0}" destId="{ED155749-03DF-4E8D-80DA-DEB22BE523CC}" srcOrd="0" destOrd="0" presId="urn:microsoft.com/office/officeart/2005/8/layout/vList2"/>
    <dgm:cxn modelId="{AD89FDB8-E861-4A18-89AE-5DA4CCAD24F9}" type="presOf" srcId="{EC0E58A1-4B80-44F8-A07B-F4CACB1A30D7}" destId="{516CB67E-7A47-4DBC-8E52-C4CFDFF69D47}" srcOrd="0" destOrd="0" presId="urn:microsoft.com/office/officeart/2005/8/layout/vList2"/>
    <dgm:cxn modelId="{26E83AD5-7525-460C-9CF3-A70B1775F92B}" srcId="{1C97F27C-F210-4E7B-AF48-2C54881F23A0}" destId="{EC0E58A1-4B80-44F8-A07B-F4CACB1A30D7}" srcOrd="2" destOrd="0" parTransId="{EFF1015E-D158-42C0-94D4-BBC5BDB109B3}" sibTransId="{702CDA73-6C6D-4AD6-B278-699112D782DC}"/>
    <dgm:cxn modelId="{D30768DD-CEC1-47AC-A2BF-326B265C9128}" type="presOf" srcId="{72B234B0-7510-4791-A234-F9FA731F367B}" destId="{5C619597-176F-4CBF-8FDC-348E7428041A}" srcOrd="0" destOrd="0" presId="urn:microsoft.com/office/officeart/2005/8/layout/vList2"/>
    <dgm:cxn modelId="{21AB86DE-B146-4BC0-AB47-F7D16F6B5BA0}" srcId="{EC0E58A1-4B80-44F8-A07B-F4CACB1A30D7}" destId="{B54126A2-86EF-4690-B0AF-116E8897CC53}" srcOrd="0" destOrd="0" parTransId="{EABBB78A-DAB7-4A50-97A8-5BA5738CEAE9}" sibTransId="{68ACE479-23B4-431B-A9FB-661314E5D590}"/>
    <dgm:cxn modelId="{1BB598E0-61B1-45ED-99B5-88BDE3E93AA2}" srcId="{72B234B0-7510-4791-A234-F9FA731F367B}" destId="{09E96F6B-707D-4308-87E9-FD05F2713C66}" srcOrd="0" destOrd="0" parTransId="{EDB83FAD-6147-44BD-A40B-F88DE574D194}" sibTransId="{2FE2C788-05E5-4E3B-8728-169DD2F2FEA4}"/>
    <dgm:cxn modelId="{3D3013E7-8130-44B8-AA99-792CC17F2D53}" type="presOf" srcId="{23A997AE-35C1-4E9A-908C-C77AED05208F}" destId="{A5DFA060-8F1E-47C6-94C2-7E6E079D22F0}" srcOrd="0" destOrd="0" presId="urn:microsoft.com/office/officeart/2005/8/layout/vList2"/>
    <dgm:cxn modelId="{978863ED-1158-445B-B2D9-629D4BE0FF44}" srcId="{1C97F27C-F210-4E7B-AF48-2C54881F23A0}" destId="{D3C1C561-6CEC-4404-BAD8-4F9809E80622}" srcOrd="1" destOrd="0" parTransId="{2C98426F-35C3-4F0A-9FFD-A0D5C6842BEA}" sibTransId="{30AB5D27-FF52-40AF-B38C-22BA300871CC}"/>
    <dgm:cxn modelId="{5A7491F5-8297-4E4B-AA01-AE974D160A65}" type="presOf" srcId="{B54126A2-86EF-4690-B0AF-116E8897CC53}" destId="{E30E8D91-09D0-428E-BCF1-DC3882506796}" srcOrd="0" destOrd="0" presId="urn:microsoft.com/office/officeart/2005/8/layout/vList2"/>
    <dgm:cxn modelId="{D50982A5-ABF5-436C-BB22-FFB9988B13F8}" type="presParOf" srcId="{ED155749-03DF-4E8D-80DA-DEB22BE523CC}" destId="{4B785378-6C80-48BD-85F4-8157277239FB}" srcOrd="0" destOrd="0" presId="urn:microsoft.com/office/officeart/2005/8/layout/vList2"/>
    <dgm:cxn modelId="{54CF8462-73A7-4BC0-8027-E5F2BDA79D1C}" type="presParOf" srcId="{ED155749-03DF-4E8D-80DA-DEB22BE523CC}" destId="{A5DFA060-8F1E-47C6-94C2-7E6E079D22F0}" srcOrd="1" destOrd="0" presId="urn:microsoft.com/office/officeart/2005/8/layout/vList2"/>
    <dgm:cxn modelId="{5B8FB302-DBEA-465E-9F00-7280C2BE982A}" type="presParOf" srcId="{ED155749-03DF-4E8D-80DA-DEB22BE523CC}" destId="{9D9AFB99-5727-4C6B-A78A-71495E0D38BF}" srcOrd="2" destOrd="0" presId="urn:microsoft.com/office/officeart/2005/8/layout/vList2"/>
    <dgm:cxn modelId="{A702D3CD-D1D5-4AA9-89AD-D9E82A7E0172}" type="presParOf" srcId="{ED155749-03DF-4E8D-80DA-DEB22BE523CC}" destId="{0B8EE668-88C4-4C91-9F70-56E246AB9040}" srcOrd="3" destOrd="0" presId="urn:microsoft.com/office/officeart/2005/8/layout/vList2"/>
    <dgm:cxn modelId="{AA612091-E603-4BF4-BEF6-B10D7D879BE5}" type="presParOf" srcId="{ED155749-03DF-4E8D-80DA-DEB22BE523CC}" destId="{516CB67E-7A47-4DBC-8E52-C4CFDFF69D47}" srcOrd="4" destOrd="0" presId="urn:microsoft.com/office/officeart/2005/8/layout/vList2"/>
    <dgm:cxn modelId="{B2AD1473-E189-4023-90E4-0B61DDB31E73}" type="presParOf" srcId="{ED155749-03DF-4E8D-80DA-DEB22BE523CC}" destId="{E30E8D91-09D0-428E-BCF1-DC3882506796}" srcOrd="5" destOrd="0" presId="urn:microsoft.com/office/officeart/2005/8/layout/vList2"/>
    <dgm:cxn modelId="{6004F66F-6614-458E-9EED-717DAC054F7F}" type="presParOf" srcId="{ED155749-03DF-4E8D-80DA-DEB22BE523CC}" destId="{5C619597-176F-4CBF-8FDC-348E7428041A}" srcOrd="6" destOrd="0" presId="urn:microsoft.com/office/officeart/2005/8/layout/vList2"/>
    <dgm:cxn modelId="{D141DCB5-B97A-4211-A014-2710DF3E27B2}" type="presParOf" srcId="{ED155749-03DF-4E8D-80DA-DEB22BE523CC}" destId="{88631F15-4F7A-4FE4-8CC0-0E1762E65529}"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691B370-DA3F-4B4B-B83B-67DB3509A87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B97F771-3E9D-40B8-AB05-B640F5D46598}">
      <dgm:prSet/>
      <dgm:spPr/>
      <dgm:t>
        <a:bodyPr/>
        <a:lstStyle/>
        <a:p>
          <a:r>
            <a:rPr lang="en-US" b="0" u="none" dirty="0"/>
            <a:t>*Self-Harm</a:t>
          </a:r>
        </a:p>
      </dgm:t>
    </dgm:pt>
    <dgm:pt modelId="{EEFBA415-E541-4625-8097-FEF30BF93CAC}" type="parTrans" cxnId="{E6B0D1CA-648B-4057-815C-A709370641A4}">
      <dgm:prSet/>
      <dgm:spPr/>
      <dgm:t>
        <a:bodyPr/>
        <a:lstStyle/>
        <a:p>
          <a:endParaRPr lang="en-US"/>
        </a:p>
      </dgm:t>
    </dgm:pt>
    <dgm:pt modelId="{3ED75EC3-95F6-4C83-8337-EBDF21E6D873}" type="sibTrans" cxnId="{E6B0D1CA-648B-4057-815C-A709370641A4}">
      <dgm:prSet/>
      <dgm:spPr/>
      <dgm:t>
        <a:bodyPr/>
        <a:lstStyle/>
        <a:p>
          <a:endParaRPr lang="en-US"/>
        </a:p>
      </dgm:t>
    </dgm:pt>
    <dgm:pt modelId="{A03BDA8E-7B7C-438B-BA00-17EB521E2444}">
      <dgm:prSet/>
      <dgm:spPr/>
      <dgm:t>
        <a:bodyPr/>
        <a:lstStyle/>
        <a:p>
          <a:r>
            <a:rPr lang="en-US" u="none" dirty="0"/>
            <a:t>Frequency</a:t>
          </a:r>
        </a:p>
      </dgm:t>
    </dgm:pt>
    <dgm:pt modelId="{16B643DF-30EB-4EC3-903E-D364A11CF0BA}" type="parTrans" cxnId="{37C08738-46CE-4E9F-A640-6EA9C3F0386F}">
      <dgm:prSet/>
      <dgm:spPr/>
      <dgm:t>
        <a:bodyPr/>
        <a:lstStyle/>
        <a:p>
          <a:endParaRPr lang="en-US"/>
        </a:p>
      </dgm:t>
    </dgm:pt>
    <dgm:pt modelId="{7B8E778D-CC85-4ADC-9B43-AA3E29D6B4E2}" type="sibTrans" cxnId="{37C08738-46CE-4E9F-A640-6EA9C3F0386F}">
      <dgm:prSet/>
      <dgm:spPr/>
      <dgm:t>
        <a:bodyPr/>
        <a:lstStyle/>
        <a:p>
          <a:endParaRPr lang="en-US"/>
        </a:p>
      </dgm:t>
    </dgm:pt>
    <dgm:pt modelId="{AA5E254C-C35A-44B3-B2B5-9803E447A165}">
      <dgm:prSet/>
      <dgm:spPr/>
      <dgm:t>
        <a:bodyPr/>
        <a:lstStyle/>
        <a:p>
          <a:r>
            <a:rPr lang="en-US" u="none" dirty="0"/>
            <a:t>Timing</a:t>
          </a:r>
        </a:p>
      </dgm:t>
    </dgm:pt>
    <dgm:pt modelId="{653A357A-9F21-4794-8B17-D78735DFBBD3}" type="parTrans" cxnId="{88BBDCA4-CF5B-4A17-9824-39329D34EE97}">
      <dgm:prSet/>
      <dgm:spPr/>
      <dgm:t>
        <a:bodyPr/>
        <a:lstStyle/>
        <a:p>
          <a:endParaRPr lang="en-US"/>
        </a:p>
      </dgm:t>
    </dgm:pt>
    <dgm:pt modelId="{2D36A9B8-726D-4850-9697-C7ADAF462FA4}" type="sibTrans" cxnId="{88BBDCA4-CF5B-4A17-9824-39329D34EE97}">
      <dgm:prSet/>
      <dgm:spPr/>
      <dgm:t>
        <a:bodyPr/>
        <a:lstStyle/>
        <a:p>
          <a:endParaRPr lang="en-US"/>
        </a:p>
      </dgm:t>
    </dgm:pt>
    <dgm:pt modelId="{C60657C2-86EC-4D6C-B76F-E632C7A3E459}">
      <dgm:prSet/>
      <dgm:spPr/>
      <dgm:t>
        <a:bodyPr/>
        <a:lstStyle/>
        <a:p>
          <a:r>
            <a:rPr lang="en-US" b="0" dirty="0"/>
            <a:t>Have you ever hurt yourself on purpose, without intending to kill yourself? </a:t>
          </a:r>
        </a:p>
      </dgm:t>
    </dgm:pt>
    <dgm:pt modelId="{F9DC2D0A-AFFA-457F-80E6-AA560D0CB63D}" type="parTrans" cxnId="{BB8CD9E4-8A91-4120-92F2-26A451671B53}">
      <dgm:prSet/>
      <dgm:spPr/>
      <dgm:t>
        <a:bodyPr/>
        <a:lstStyle/>
        <a:p>
          <a:endParaRPr lang="en-US"/>
        </a:p>
      </dgm:t>
    </dgm:pt>
    <dgm:pt modelId="{0F6B9411-801C-4F49-A06E-283D0B3F8D22}" type="sibTrans" cxnId="{BB8CD9E4-8A91-4120-92F2-26A451671B53}">
      <dgm:prSet/>
      <dgm:spPr/>
      <dgm:t>
        <a:bodyPr/>
        <a:lstStyle/>
        <a:p>
          <a:endParaRPr lang="en-US"/>
        </a:p>
      </dgm:t>
    </dgm:pt>
    <dgm:pt modelId="{DE0345E4-F97F-4E97-934A-5D3771CE2A3D}">
      <dgm:prSet/>
      <dgm:spPr/>
      <dgm:t>
        <a:bodyPr/>
        <a:lstStyle/>
        <a:p>
          <a:r>
            <a:rPr lang="en-US"/>
            <a:t>How </a:t>
          </a:r>
          <a:r>
            <a:rPr lang="en-US" dirty="0"/>
            <a:t>often have you hurt yourself on purpose? </a:t>
          </a:r>
        </a:p>
      </dgm:t>
    </dgm:pt>
    <dgm:pt modelId="{BC3672B4-7926-4006-848B-9554433BFAF1}" type="parTrans" cxnId="{BC1D5311-B814-4ECE-B976-E68C86833CCA}">
      <dgm:prSet/>
      <dgm:spPr/>
      <dgm:t>
        <a:bodyPr/>
        <a:lstStyle/>
        <a:p>
          <a:endParaRPr lang="en-US"/>
        </a:p>
      </dgm:t>
    </dgm:pt>
    <dgm:pt modelId="{3E48772B-C044-4DAF-AC7E-7E662973FDE6}" type="sibTrans" cxnId="{BC1D5311-B814-4ECE-B976-E68C86833CCA}">
      <dgm:prSet/>
      <dgm:spPr/>
      <dgm:t>
        <a:bodyPr/>
        <a:lstStyle/>
        <a:p>
          <a:endParaRPr lang="en-US"/>
        </a:p>
      </dgm:t>
    </dgm:pt>
    <dgm:pt modelId="{8787C590-35D3-4055-A644-7EBF2EDF914F}">
      <dgm:prSet/>
      <dgm:spPr/>
      <dgm:t>
        <a:bodyPr/>
        <a:lstStyle/>
        <a:p>
          <a:r>
            <a:rPr lang="en-US" dirty="0"/>
            <a:t>When is the most recent time you hurt yourself on purpose? When did you first start? </a:t>
          </a:r>
        </a:p>
      </dgm:t>
    </dgm:pt>
    <dgm:pt modelId="{0504392A-81E2-432B-A300-1ECB5393D313}" type="parTrans" cxnId="{3ACD55DC-044D-414B-9751-92DC1B0AB7ED}">
      <dgm:prSet/>
      <dgm:spPr/>
      <dgm:t>
        <a:bodyPr/>
        <a:lstStyle/>
        <a:p>
          <a:endParaRPr lang="en-US"/>
        </a:p>
      </dgm:t>
    </dgm:pt>
    <dgm:pt modelId="{9C987EDA-344F-493D-898B-E68DDA5D9DEE}" type="sibTrans" cxnId="{3ACD55DC-044D-414B-9751-92DC1B0AB7ED}">
      <dgm:prSet/>
      <dgm:spPr/>
      <dgm:t>
        <a:bodyPr/>
        <a:lstStyle/>
        <a:p>
          <a:endParaRPr lang="en-US"/>
        </a:p>
      </dgm:t>
    </dgm:pt>
    <dgm:pt modelId="{4B7A8285-5573-480D-AF5B-C9743E864FFE}">
      <dgm:prSet/>
      <dgm:spPr/>
      <dgm:t>
        <a:bodyPr/>
        <a:lstStyle/>
        <a:p>
          <a:r>
            <a:rPr lang="en-US" b="0" dirty="0"/>
            <a:t>Method</a:t>
          </a:r>
        </a:p>
      </dgm:t>
    </dgm:pt>
    <dgm:pt modelId="{6076C6B9-6FB8-4002-B603-160263AA7FC2}" type="parTrans" cxnId="{2B473630-75F7-4CB6-B2E8-AB5580AD026F}">
      <dgm:prSet/>
      <dgm:spPr/>
      <dgm:t>
        <a:bodyPr/>
        <a:lstStyle/>
        <a:p>
          <a:endParaRPr lang="en-US"/>
        </a:p>
      </dgm:t>
    </dgm:pt>
    <dgm:pt modelId="{4E65F121-9B99-43A2-9C6C-5CA166EC3812}" type="sibTrans" cxnId="{2B473630-75F7-4CB6-B2E8-AB5580AD026F}">
      <dgm:prSet/>
      <dgm:spPr/>
      <dgm:t>
        <a:bodyPr/>
        <a:lstStyle/>
        <a:p>
          <a:endParaRPr lang="en-US"/>
        </a:p>
      </dgm:t>
    </dgm:pt>
    <dgm:pt modelId="{D83DA536-184C-4E47-81F6-AEA0469BEBC5}">
      <dgm:prSet/>
      <dgm:spPr/>
      <dgm:t>
        <a:bodyPr/>
        <a:lstStyle/>
        <a:p>
          <a:r>
            <a:rPr lang="en-US" b="0" dirty="0"/>
            <a:t>What do you do to hurt yourself (e.g., cutting, scratching, burning, biting)?</a:t>
          </a:r>
        </a:p>
      </dgm:t>
    </dgm:pt>
    <dgm:pt modelId="{59EE9D53-B78A-4338-AFAF-68E7BFC6D42C}" type="parTrans" cxnId="{6D6D1B82-1CA2-484E-856B-DC75CEECD9E3}">
      <dgm:prSet/>
      <dgm:spPr/>
      <dgm:t>
        <a:bodyPr/>
        <a:lstStyle/>
        <a:p>
          <a:endParaRPr lang="en-US"/>
        </a:p>
      </dgm:t>
    </dgm:pt>
    <dgm:pt modelId="{8C593E6E-621A-487F-84C1-F2D5A5C69DF2}" type="sibTrans" cxnId="{6D6D1B82-1CA2-484E-856B-DC75CEECD9E3}">
      <dgm:prSet/>
      <dgm:spPr/>
      <dgm:t>
        <a:bodyPr/>
        <a:lstStyle/>
        <a:p>
          <a:endParaRPr lang="en-US"/>
        </a:p>
      </dgm:t>
    </dgm:pt>
    <dgm:pt modelId="{C4452151-87E3-4D0E-9D97-F7BD36314A75}" type="pres">
      <dgm:prSet presAssocID="{5691B370-DA3F-4B4B-B83B-67DB3509A871}" presName="linear" presStyleCnt="0">
        <dgm:presLayoutVars>
          <dgm:animLvl val="lvl"/>
          <dgm:resizeHandles val="exact"/>
        </dgm:presLayoutVars>
      </dgm:prSet>
      <dgm:spPr/>
    </dgm:pt>
    <dgm:pt modelId="{05AEA91A-E270-46E2-BD15-112F5B8B1B7A}" type="pres">
      <dgm:prSet presAssocID="{DB97F771-3E9D-40B8-AB05-B640F5D46598}" presName="parentText" presStyleLbl="node1" presStyleIdx="0" presStyleCnt="4">
        <dgm:presLayoutVars>
          <dgm:chMax val="0"/>
          <dgm:bulletEnabled val="1"/>
        </dgm:presLayoutVars>
      </dgm:prSet>
      <dgm:spPr/>
    </dgm:pt>
    <dgm:pt modelId="{084B9FD2-F288-403D-B86E-2776A027C1AE}" type="pres">
      <dgm:prSet presAssocID="{DB97F771-3E9D-40B8-AB05-B640F5D46598}" presName="childText" presStyleLbl="revTx" presStyleIdx="0" presStyleCnt="4">
        <dgm:presLayoutVars>
          <dgm:bulletEnabled val="1"/>
        </dgm:presLayoutVars>
      </dgm:prSet>
      <dgm:spPr/>
    </dgm:pt>
    <dgm:pt modelId="{D80930DB-2BE5-4D83-B248-E4D78F25646A}" type="pres">
      <dgm:prSet presAssocID="{4B7A8285-5573-480D-AF5B-C9743E864FFE}" presName="parentText" presStyleLbl="node1" presStyleIdx="1" presStyleCnt="4">
        <dgm:presLayoutVars>
          <dgm:chMax val="0"/>
          <dgm:bulletEnabled val="1"/>
        </dgm:presLayoutVars>
      </dgm:prSet>
      <dgm:spPr/>
    </dgm:pt>
    <dgm:pt modelId="{459092EB-D3A5-475A-892E-5F113249BBC4}" type="pres">
      <dgm:prSet presAssocID="{4B7A8285-5573-480D-AF5B-C9743E864FFE}" presName="childText" presStyleLbl="revTx" presStyleIdx="1" presStyleCnt="4">
        <dgm:presLayoutVars>
          <dgm:bulletEnabled val="1"/>
        </dgm:presLayoutVars>
      </dgm:prSet>
      <dgm:spPr/>
    </dgm:pt>
    <dgm:pt modelId="{C93092BA-C189-42AB-A1B8-DC9E156D7772}" type="pres">
      <dgm:prSet presAssocID="{A03BDA8E-7B7C-438B-BA00-17EB521E2444}" presName="parentText" presStyleLbl="node1" presStyleIdx="2" presStyleCnt="4">
        <dgm:presLayoutVars>
          <dgm:chMax val="0"/>
          <dgm:bulletEnabled val="1"/>
        </dgm:presLayoutVars>
      </dgm:prSet>
      <dgm:spPr/>
    </dgm:pt>
    <dgm:pt modelId="{9968C889-82AB-435B-B98F-6AE272CB7F47}" type="pres">
      <dgm:prSet presAssocID="{A03BDA8E-7B7C-438B-BA00-17EB521E2444}" presName="childText" presStyleLbl="revTx" presStyleIdx="2" presStyleCnt="4">
        <dgm:presLayoutVars>
          <dgm:bulletEnabled val="1"/>
        </dgm:presLayoutVars>
      </dgm:prSet>
      <dgm:spPr/>
    </dgm:pt>
    <dgm:pt modelId="{41DA1259-2146-4E44-9D66-38228D83F9C5}" type="pres">
      <dgm:prSet presAssocID="{AA5E254C-C35A-44B3-B2B5-9803E447A165}" presName="parentText" presStyleLbl="node1" presStyleIdx="3" presStyleCnt="4">
        <dgm:presLayoutVars>
          <dgm:chMax val="0"/>
          <dgm:bulletEnabled val="1"/>
        </dgm:presLayoutVars>
      </dgm:prSet>
      <dgm:spPr/>
    </dgm:pt>
    <dgm:pt modelId="{8E38D655-4F9B-49A2-A113-9AFD1F50CDCE}" type="pres">
      <dgm:prSet presAssocID="{AA5E254C-C35A-44B3-B2B5-9803E447A165}" presName="childText" presStyleLbl="revTx" presStyleIdx="3" presStyleCnt="4">
        <dgm:presLayoutVars>
          <dgm:bulletEnabled val="1"/>
        </dgm:presLayoutVars>
      </dgm:prSet>
      <dgm:spPr/>
    </dgm:pt>
  </dgm:ptLst>
  <dgm:cxnLst>
    <dgm:cxn modelId="{C31AAB05-5A75-45A6-A7A9-5CB0E8643A25}" type="presOf" srcId="{4B7A8285-5573-480D-AF5B-C9743E864FFE}" destId="{D80930DB-2BE5-4D83-B248-E4D78F25646A}" srcOrd="0" destOrd="0" presId="urn:microsoft.com/office/officeart/2005/8/layout/vList2"/>
    <dgm:cxn modelId="{BC1D5311-B814-4ECE-B976-E68C86833CCA}" srcId="{A03BDA8E-7B7C-438B-BA00-17EB521E2444}" destId="{DE0345E4-F97F-4E97-934A-5D3771CE2A3D}" srcOrd="0" destOrd="0" parTransId="{BC3672B4-7926-4006-848B-9554433BFAF1}" sibTransId="{3E48772B-C044-4DAF-AC7E-7E662973FDE6}"/>
    <dgm:cxn modelId="{5391232A-2254-4972-B59F-4CEA44267F43}" type="presOf" srcId="{8787C590-35D3-4055-A644-7EBF2EDF914F}" destId="{8E38D655-4F9B-49A2-A113-9AFD1F50CDCE}" srcOrd="0" destOrd="0" presId="urn:microsoft.com/office/officeart/2005/8/layout/vList2"/>
    <dgm:cxn modelId="{2B473630-75F7-4CB6-B2E8-AB5580AD026F}" srcId="{5691B370-DA3F-4B4B-B83B-67DB3509A871}" destId="{4B7A8285-5573-480D-AF5B-C9743E864FFE}" srcOrd="1" destOrd="0" parTransId="{6076C6B9-6FB8-4002-B603-160263AA7FC2}" sibTransId="{4E65F121-9B99-43A2-9C6C-5CA166EC3812}"/>
    <dgm:cxn modelId="{37C08738-46CE-4E9F-A640-6EA9C3F0386F}" srcId="{5691B370-DA3F-4B4B-B83B-67DB3509A871}" destId="{A03BDA8E-7B7C-438B-BA00-17EB521E2444}" srcOrd="2" destOrd="0" parTransId="{16B643DF-30EB-4EC3-903E-D364A11CF0BA}" sibTransId="{7B8E778D-CC85-4ADC-9B43-AA3E29D6B4E2}"/>
    <dgm:cxn modelId="{5CC1055B-3624-423C-8D4E-FF6E6E07F57E}" type="presOf" srcId="{DE0345E4-F97F-4E97-934A-5D3771CE2A3D}" destId="{9968C889-82AB-435B-B98F-6AE272CB7F47}" srcOrd="0" destOrd="0" presId="urn:microsoft.com/office/officeart/2005/8/layout/vList2"/>
    <dgm:cxn modelId="{B4A23B5E-CFEB-422A-B6F5-CB7076975391}" type="presOf" srcId="{5691B370-DA3F-4B4B-B83B-67DB3509A871}" destId="{C4452151-87E3-4D0E-9D97-F7BD36314A75}" srcOrd="0" destOrd="0" presId="urn:microsoft.com/office/officeart/2005/8/layout/vList2"/>
    <dgm:cxn modelId="{0BE0206F-DE5C-4183-BA0F-BC8BD758D088}" type="presOf" srcId="{C60657C2-86EC-4D6C-B76F-E632C7A3E459}" destId="{084B9FD2-F288-403D-B86E-2776A027C1AE}" srcOrd="0" destOrd="0" presId="urn:microsoft.com/office/officeart/2005/8/layout/vList2"/>
    <dgm:cxn modelId="{03AD327A-0956-4BA7-A141-B699D4C8887F}" type="presOf" srcId="{D83DA536-184C-4E47-81F6-AEA0469BEBC5}" destId="{459092EB-D3A5-475A-892E-5F113249BBC4}" srcOrd="0" destOrd="0" presId="urn:microsoft.com/office/officeart/2005/8/layout/vList2"/>
    <dgm:cxn modelId="{6D6D1B82-1CA2-484E-856B-DC75CEECD9E3}" srcId="{4B7A8285-5573-480D-AF5B-C9743E864FFE}" destId="{D83DA536-184C-4E47-81F6-AEA0469BEBC5}" srcOrd="0" destOrd="0" parTransId="{59EE9D53-B78A-4338-AFAF-68E7BFC6D42C}" sibTransId="{8C593E6E-621A-487F-84C1-F2D5A5C69DF2}"/>
    <dgm:cxn modelId="{88BBDCA4-CF5B-4A17-9824-39329D34EE97}" srcId="{5691B370-DA3F-4B4B-B83B-67DB3509A871}" destId="{AA5E254C-C35A-44B3-B2B5-9803E447A165}" srcOrd="3" destOrd="0" parTransId="{653A357A-9F21-4794-8B17-D78735DFBBD3}" sibTransId="{2D36A9B8-726D-4850-9697-C7ADAF462FA4}"/>
    <dgm:cxn modelId="{42F6C7AF-D3DB-4F90-8F8F-16ED0E2A69E6}" type="presOf" srcId="{AA5E254C-C35A-44B3-B2B5-9803E447A165}" destId="{41DA1259-2146-4E44-9D66-38228D83F9C5}" srcOrd="0" destOrd="0" presId="urn:microsoft.com/office/officeart/2005/8/layout/vList2"/>
    <dgm:cxn modelId="{357029B1-BF35-48A8-9F64-6D25A3E16E28}" type="presOf" srcId="{A03BDA8E-7B7C-438B-BA00-17EB521E2444}" destId="{C93092BA-C189-42AB-A1B8-DC9E156D7772}" srcOrd="0" destOrd="0" presId="urn:microsoft.com/office/officeart/2005/8/layout/vList2"/>
    <dgm:cxn modelId="{E6B0D1CA-648B-4057-815C-A709370641A4}" srcId="{5691B370-DA3F-4B4B-B83B-67DB3509A871}" destId="{DB97F771-3E9D-40B8-AB05-B640F5D46598}" srcOrd="0" destOrd="0" parTransId="{EEFBA415-E541-4625-8097-FEF30BF93CAC}" sibTransId="{3ED75EC3-95F6-4C83-8337-EBDF21E6D873}"/>
    <dgm:cxn modelId="{3ACD55DC-044D-414B-9751-92DC1B0AB7ED}" srcId="{AA5E254C-C35A-44B3-B2B5-9803E447A165}" destId="{8787C590-35D3-4055-A644-7EBF2EDF914F}" srcOrd="0" destOrd="0" parTransId="{0504392A-81E2-432B-A300-1ECB5393D313}" sibTransId="{9C987EDA-344F-493D-898B-E68DDA5D9DEE}"/>
    <dgm:cxn modelId="{BB8CD9E4-8A91-4120-92F2-26A451671B53}" srcId="{DB97F771-3E9D-40B8-AB05-B640F5D46598}" destId="{C60657C2-86EC-4D6C-B76F-E632C7A3E459}" srcOrd="0" destOrd="0" parTransId="{F9DC2D0A-AFFA-457F-80E6-AA560D0CB63D}" sibTransId="{0F6B9411-801C-4F49-A06E-283D0B3F8D22}"/>
    <dgm:cxn modelId="{A2BB46FE-B124-4D67-8AC2-963E885082F4}" type="presOf" srcId="{DB97F771-3E9D-40B8-AB05-B640F5D46598}" destId="{05AEA91A-E270-46E2-BD15-112F5B8B1B7A}" srcOrd="0" destOrd="0" presId="urn:microsoft.com/office/officeart/2005/8/layout/vList2"/>
    <dgm:cxn modelId="{78795B6B-062D-416E-B281-53B84C6F1CD1}" type="presParOf" srcId="{C4452151-87E3-4D0E-9D97-F7BD36314A75}" destId="{05AEA91A-E270-46E2-BD15-112F5B8B1B7A}" srcOrd="0" destOrd="0" presId="urn:microsoft.com/office/officeart/2005/8/layout/vList2"/>
    <dgm:cxn modelId="{7EDC1435-EF7C-4E00-991A-EB4BA8BC7794}" type="presParOf" srcId="{C4452151-87E3-4D0E-9D97-F7BD36314A75}" destId="{084B9FD2-F288-403D-B86E-2776A027C1AE}" srcOrd="1" destOrd="0" presId="urn:microsoft.com/office/officeart/2005/8/layout/vList2"/>
    <dgm:cxn modelId="{7A702368-D1C8-45AA-A55E-AD37F1E76E8E}" type="presParOf" srcId="{C4452151-87E3-4D0E-9D97-F7BD36314A75}" destId="{D80930DB-2BE5-4D83-B248-E4D78F25646A}" srcOrd="2" destOrd="0" presId="urn:microsoft.com/office/officeart/2005/8/layout/vList2"/>
    <dgm:cxn modelId="{E0BF5B99-6F40-4FEF-A724-5022858AEAA2}" type="presParOf" srcId="{C4452151-87E3-4D0E-9D97-F7BD36314A75}" destId="{459092EB-D3A5-475A-892E-5F113249BBC4}" srcOrd="3" destOrd="0" presId="urn:microsoft.com/office/officeart/2005/8/layout/vList2"/>
    <dgm:cxn modelId="{55257C91-C657-461C-9454-A4E964D4345B}" type="presParOf" srcId="{C4452151-87E3-4D0E-9D97-F7BD36314A75}" destId="{C93092BA-C189-42AB-A1B8-DC9E156D7772}" srcOrd="4" destOrd="0" presId="urn:microsoft.com/office/officeart/2005/8/layout/vList2"/>
    <dgm:cxn modelId="{80E38843-E411-4F34-9AB8-2F638B1C8BFE}" type="presParOf" srcId="{C4452151-87E3-4D0E-9D97-F7BD36314A75}" destId="{9968C889-82AB-435B-B98F-6AE272CB7F47}" srcOrd="5" destOrd="0" presId="urn:microsoft.com/office/officeart/2005/8/layout/vList2"/>
    <dgm:cxn modelId="{2255935D-03D8-43D6-A79E-4B7C669EAEFA}" type="presParOf" srcId="{C4452151-87E3-4D0E-9D97-F7BD36314A75}" destId="{41DA1259-2146-4E44-9D66-38228D83F9C5}" srcOrd="6" destOrd="0" presId="urn:microsoft.com/office/officeart/2005/8/layout/vList2"/>
    <dgm:cxn modelId="{53D03974-2155-488C-913E-E6365B064ACE}" type="presParOf" srcId="{C4452151-87E3-4D0E-9D97-F7BD36314A75}" destId="{8E38D655-4F9B-49A2-A113-9AFD1F50CDCE}"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5432912-3F29-4D40-8E06-B2EA58283B7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C0C89B4-2ABC-4CB6-8933-75B9576B0AF8}">
      <dgm:prSet/>
      <dgm:spPr/>
      <dgm:t>
        <a:bodyPr/>
        <a:lstStyle/>
        <a:p>
          <a:r>
            <a:rPr lang="en-US" u="none" dirty="0"/>
            <a:t>Location</a:t>
          </a:r>
        </a:p>
      </dgm:t>
    </dgm:pt>
    <dgm:pt modelId="{1D33CC0F-FD7E-40B5-A5F5-407E4EE8D815}" type="parTrans" cxnId="{37DB4F75-C66D-4855-AC43-CB0C42902CE9}">
      <dgm:prSet/>
      <dgm:spPr/>
      <dgm:t>
        <a:bodyPr/>
        <a:lstStyle/>
        <a:p>
          <a:endParaRPr lang="en-US"/>
        </a:p>
      </dgm:t>
    </dgm:pt>
    <dgm:pt modelId="{C7E1852B-09CA-4C23-BC92-E4A10F1FD93A}" type="sibTrans" cxnId="{37DB4F75-C66D-4855-AC43-CB0C42902CE9}">
      <dgm:prSet/>
      <dgm:spPr/>
      <dgm:t>
        <a:bodyPr/>
        <a:lstStyle/>
        <a:p>
          <a:endParaRPr lang="en-US"/>
        </a:p>
      </dgm:t>
    </dgm:pt>
    <dgm:pt modelId="{2FCA0E50-8D4B-4270-A9B1-E5DBEE6BED39}">
      <dgm:prSet/>
      <dgm:spPr/>
      <dgm:t>
        <a:bodyPr/>
        <a:lstStyle/>
        <a:p>
          <a:r>
            <a:rPr lang="en-US" u="none" dirty="0"/>
            <a:t>Severity</a:t>
          </a:r>
        </a:p>
      </dgm:t>
    </dgm:pt>
    <dgm:pt modelId="{BE838BEB-3F39-4F99-9DAA-E33E93B23DB1}" type="parTrans" cxnId="{BE70CAC4-EF2A-4910-A08B-1FF76C4BB3D1}">
      <dgm:prSet/>
      <dgm:spPr/>
      <dgm:t>
        <a:bodyPr/>
        <a:lstStyle/>
        <a:p>
          <a:endParaRPr lang="en-US"/>
        </a:p>
      </dgm:t>
    </dgm:pt>
    <dgm:pt modelId="{09FAD8E7-ED30-4727-B2A7-67ABEF1006DD}" type="sibTrans" cxnId="{BE70CAC4-EF2A-4910-A08B-1FF76C4BB3D1}">
      <dgm:prSet/>
      <dgm:spPr/>
      <dgm:t>
        <a:bodyPr/>
        <a:lstStyle/>
        <a:p>
          <a:endParaRPr lang="en-US"/>
        </a:p>
      </dgm:t>
    </dgm:pt>
    <dgm:pt modelId="{773D3727-1922-4E53-A20F-2CEB412FE5D3}">
      <dgm:prSet/>
      <dgm:spPr/>
      <dgm:t>
        <a:bodyPr/>
        <a:lstStyle/>
        <a:p>
          <a:r>
            <a:rPr lang="en-US" u="none" dirty="0"/>
            <a:t>Access</a:t>
          </a:r>
        </a:p>
      </dgm:t>
    </dgm:pt>
    <dgm:pt modelId="{35172742-DF9F-4C81-BA50-C662A4E47A04}" type="parTrans" cxnId="{9891F7FA-AD8B-45BE-9893-679280E0E17D}">
      <dgm:prSet/>
      <dgm:spPr/>
      <dgm:t>
        <a:bodyPr/>
        <a:lstStyle/>
        <a:p>
          <a:endParaRPr lang="en-US"/>
        </a:p>
      </dgm:t>
    </dgm:pt>
    <dgm:pt modelId="{8F7D4F65-104D-4978-A02F-9156FEB5CE36}" type="sibTrans" cxnId="{9891F7FA-AD8B-45BE-9893-679280E0E17D}">
      <dgm:prSet/>
      <dgm:spPr/>
      <dgm:t>
        <a:bodyPr/>
        <a:lstStyle/>
        <a:p>
          <a:endParaRPr lang="en-US"/>
        </a:p>
      </dgm:t>
    </dgm:pt>
    <dgm:pt modelId="{1EC04484-B866-41C7-ACB5-9DE09E2F2A8F}">
      <dgm:prSet/>
      <dgm:spPr/>
      <dgm:t>
        <a:bodyPr/>
        <a:lstStyle/>
        <a:p>
          <a:r>
            <a:rPr lang="en-US" u="none" dirty="0"/>
            <a:t>After-Care</a:t>
          </a:r>
        </a:p>
      </dgm:t>
    </dgm:pt>
    <dgm:pt modelId="{7ABD1154-ADA4-49E1-84B6-5F288F865437}" type="parTrans" cxnId="{42354C67-8D95-4CDA-AB20-C7937ADF7B88}">
      <dgm:prSet/>
      <dgm:spPr/>
      <dgm:t>
        <a:bodyPr/>
        <a:lstStyle/>
        <a:p>
          <a:endParaRPr lang="en-US"/>
        </a:p>
      </dgm:t>
    </dgm:pt>
    <dgm:pt modelId="{1217C343-055C-4669-BCFC-7091C6541759}" type="sibTrans" cxnId="{42354C67-8D95-4CDA-AB20-C7937ADF7B88}">
      <dgm:prSet/>
      <dgm:spPr/>
      <dgm:t>
        <a:bodyPr/>
        <a:lstStyle/>
        <a:p>
          <a:endParaRPr lang="en-US"/>
        </a:p>
      </dgm:t>
    </dgm:pt>
    <dgm:pt modelId="{C32D9610-81ED-4EE4-94AD-B651C3C9D070}">
      <dgm:prSet/>
      <dgm:spPr/>
      <dgm:t>
        <a:bodyPr/>
        <a:lstStyle/>
        <a:p>
          <a:r>
            <a:rPr lang="en-US"/>
            <a:t>Where on your body do you hurt yourself?</a:t>
          </a:r>
        </a:p>
      </dgm:t>
    </dgm:pt>
    <dgm:pt modelId="{D5A2142D-7469-43E8-9123-6D3E15640CC7}" type="parTrans" cxnId="{671FD5D6-4386-4C91-BDA8-68D1CBC36A76}">
      <dgm:prSet/>
      <dgm:spPr/>
      <dgm:t>
        <a:bodyPr/>
        <a:lstStyle/>
        <a:p>
          <a:endParaRPr lang="en-US"/>
        </a:p>
      </dgm:t>
    </dgm:pt>
    <dgm:pt modelId="{47FBFBDD-D7EB-4D17-9D8F-EDD01A3F54CD}" type="sibTrans" cxnId="{671FD5D6-4386-4C91-BDA8-68D1CBC36A76}">
      <dgm:prSet/>
      <dgm:spPr/>
      <dgm:t>
        <a:bodyPr/>
        <a:lstStyle/>
        <a:p>
          <a:endParaRPr lang="en-US"/>
        </a:p>
      </dgm:t>
    </dgm:pt>
    <dgm:pt modelId="{C56698CE-AC62-4F9F-B73A-58B0B3DC1382}">
      <dgm:prSet/>
      <dgm:spPr/>
      <dgm:t>
        <a:bodyPr/>
        <a:lstStyle/>
        <a:p>
          <a:r>
            <a:rPr lang="en-US"/>
            <a:t>How </a:t>
          </a:r>
          <a:r>
            <a:rPr lang="en-US" dirty="0"/>
            <a:t>severe are the injuries? </a:t>
          </a:r>
          <a:r>
            <a:rPr lang="en-US"/>
            <a:t>Have you ever needed medical attention (even if you didn’t get it)? </a:t>
          </a:r>
        </a:p>
      </dgm:t>
    </dgm:pt>
    <dgm:pt modelId="{3F3BA514-227E-423F-85D0-CDFB6273395F}" type="parTrans" cxnId="{63BCD95D-08AA-406A-A965-6B42330FC9E6}">
      <dgm:prSet/>
      <dgm:spPr/>
      <dgm:t>
        <a:bodyPr/>
        <a:lstStyle/>
        <a:p>
          <a:endParaRPr lang="en-US"/>
        </a:p>
      </dgm:t>
    </dgm:pt>
    <dgm:pt modelId="{395D5DCA-F123-4696-930C-15A36EBA0CE2}" type="sibTrans" cxnId="{63BCD95D-08AA-406A-A965-6B42330FC9E6}">
      <dgm:prSet/>
      <dgm:spPr/>
      <dgm:t>
        <a:bodyPr/>
        <a:lstStyle/>
        <a:p>
          <a:endParaRPr lang="en-US"/>
        </a:p>
      </dgm:t>
    </dgm:pt>
    <dgm:pt modelId="{79A87018-DBD0-46D1-92A8-A493E18A953E}">
      <dgm:prSet/>
      <dgm:spPr/>
      <dgm:t>
        <a:bodyPr/>
        <a:lstStyle/>
        <a:p>
          <a:r>
            <a:rPr lang="en-US"/>
            <a:t>Do </a:t>
          </a:r>
          <a:r>
            <a:rPr lang="en-US" dirty="0"/>
            <a:t>you use any items (e.g., knife, scissors) to hurt yourself?</a:t>
          </a:r>
        </a:p>
      </dgm:t>
    </dgm:pt>
    <dgm:pt modelId="{BD7E430C-1215-4933-9DCC-A2BFC40F9DD0}" type="parTrans" cxnId="{A60BE9E8-A4EB-4DE8-8822-BB38C4E0052C}">
      <dgm:prSet/>
      <dgm:spPr/>
      <dgm:t>
        <a:bodyPr/>
        <a:lstStyle/>
        <a:p>
          <a:endParaRPr lang="en-US"/>
        </a:p>
      </dgm:t>
    </dgm:pt>
    <dgm:pt modelId="{39540074-5DDA-4A8A-8380-29F6AF6C461D}" type="sibTrans" cxnId="{A60BE9E8-A4EB-4DE8-8822-BB38C4E0052C}">
      <dgm:prSet/>
      <dgm:spPr/>
      <dgm:t>
        <a:bodyPr/>
        <a:lstStyle/>
        <a:p>
          <a:endParaRPr lang="en-US"/>
        </a:p>
      </dgm:t>
    </dgm:pt>
    <dgm:pt modelId="{32F8E286-D517-4166-8672-3467CCE64447}">
      <dgm:prSet/>
      <dgm:spPr/>
      <dgm:t>
        <a:bodyPr/>
        <a:lstStyle/>
        <a:p>
          <a:r>
            <a:rPr lang="en-US"/>
            <a:t>How </a:t>
          </a:r>
          <a:r>
            <a:rPr lang="en-US" dirty="0"/>
            <a:t>do you care for your injuries? (e.g., cleaning, bandages) </a:t>
          </a:r>
        </a:p>
      </dgm:t>
    </dgm:pt>
    <dgm:pt modelId="{0B6D97EF-7FC3-47B7-A39C-E4F3C54CA601}" type="parTrans" cxnId="{3B1C3FC1-68B6-44F2-BF23-D539AA82CC80}">
      <dgm:prSet/>
      <dgm:spPr/>
      <dgm:t>
        <a:bodyPr/>
        <a:lstStyle/>
        <a:p>
          <a:endParaRPr lang="en-US"/>
        </a:p>
      </dgm:t>
    </dgm:pt>
    <dgm:pt modelId="{0BBF311E-8895-4142-9298-53C04B155DD9}" type="sibTrans" cxnId="{3B1C3FC1-68B6-44F2-BF23-D539AA82CC80}">
      <dgm:prSet/>
      <dgm:spPr/>
      <dgm:t>
        <a:bodyPr/>
        <a:lstStyle/>
        <a:p>
          <a:endParaRPr lang="en-US"/>
        </a:p>
      </dgm:t>
    </dgm:pt>
    <dgm:pt modelId="{137EAC32-6C82-4D55-9289-6A2318FA0F98}" type="pres">
      <dgm:prSet presAssocID="{35432912-3F29-4D40-8E06-B2EA58283B7C}" presName="linear" presStyleCnt="0">
        <dgm:presLayoutVars>
          <dgm:animLvl val="lvl"/>
          <dgm:resizeHandles val="exact"/>
        </dgm:presLayoutVars>
      </dgm:prSet>
      <dgm:spPr/>
    </dgm:pt>
    <dgm:pt modelId="{19772160-E69F-44CD-822C-902814A848D1}" type="pres">
      <dgm:prSet presAssocID="{DC0C89B4-2ABC-4CB6-8933-75B9576B0AF8}" presName="parentText" presStyleLbl="node1" presStyleIdx="0" presStyleCnt="4">
        <dgm:presLayoutVars>
          <dgm:chMax val="0"/>
          <dgm:bulletEnabled val="1"/>
        </dgm:presLayoutVars>
      </dgm:prSet>
      <dgm:spPr/>
    </dgm:pt>
    <dgm:pt modelId="{77AB2D53-5171-4FD0-A4B8-575767EF3CA7}" type="pres">
      <dgm:prSet presAssocID="{DC0C89B4-2ABC-4CB6-8933-75B9576B0AF8}" presName="childText" presStyleLbl="revTx" presStyleIdx="0" presStyleCnt="4">
        <dgm:presLayoutVars>
          <dgm:bulletEnabled val="1"/>
        </dgm:presLayoutVars>
      </dgm:prSet>
      <dgm:spPr/>
    </dgm:pt>
    <dgm:pt modelId="{E11155F3-049A-4481-A4C0-BE723FA27F69}" type="pres">
      <dgm:prSet presAssocID="{2FCA0E50-8D4B-4270-A9B1-E5DBEE6BED39}" presName="parentText" presStyleLbl="node1" presStyleIdx="1" presStyleCnt="4">
        <dgm:presLayoutVars>
          <dgm:chMax val="0"/>
          <dgm:bulletEnabled val="1"/>
        </dgm:presLayoutVars>
      </dgm:prSet>
      <dgm:spPr/>
    </dgm:pt>
    <dgm:pt modelId="{F57EAA1B-42A1-408B-BFDC-C38CEF72BAE9}" type="pres">
      <dgm:prSet presAssocID="{2FCA0E50-8D4B-4270-A9B1-E5DBEE6BED39}" presName="childText" presStyleLbl="revTx" presStyleIdx="1" presStyleCnt="4">
        <dgm:presLayoutVars>
          <dgm:bulletEnabled val="1"/>
        </dgm:presLayoutVars>
      </dgm:prSet>
      <dgm:spPr/>
    </dgm:pt>
    <dgm:pt modelId="{17B2072A-432C-499C-B3F7-950C0E8711B7}" type="pres">
      <dgm:prSet presAssocID="{773D3727-1922-4E53-A20F-2CEB412FE5D3}" presName="parentText" presStyleLbl="node1" presStyleIdx="2" presStyleCnt="4">
        <dgm:presLayoutVars>
          <dgm:chMax val="0"/>
          <dgm:bulletEnabled val="1"/>
        </dgm:presLayoutVars>
      </dgm:prSet>
      <dgm:spPr/>
    </dgm:pt>
    <dgm:pt modelId="{D662C477-A4CA-4ABA-964D-3038CAE73F70}" type="pres">
      <dgm:prSet presAssocID="{773D3727-1922-4E53-A20F-2CEB412FE5D3}" presName="childText" presStyleLbl="revTx" presStyleIdx="2" presStyleCnt="4">
        <dgm:presLayoutVars>
          <dgm:bulletEnabled val="1"/>
        </dgm:presLayoutVars>
      </dgm:prSet>
      <dgm:spPr/>
    </dgm:pt>
    <dgm:pt modelId="{7ACB483E-DEFA-4E45-8EB2-70C05E34C1FC}" type="pres">
      <dgm:prSet presAssocID="{1EC04484-B866-41C7-ACB5-9DE09E2F2A8F}" presName="parentText" presStyleLbl="node1" presStyleIdx="3" presStyleCnt="4">
        <dgm:presLayoutVars>
          <dgm:chMax val="0"/>
          <dgm:bulletEnabled val="1"/>
        </dgm:presLayoutVars>
      </dgm:prSet>
      <dgm:spPr/>
    </dgm:pt>
    <dgm:pt modelId="{BF841B13-9DE2-49F0-A4D9-C650AE5B1C71}" type="pres">
      <dgm:prSet presAssocID="{1EC04484-B866-41C7-ACB5-9DE09E2F2A8F}" presName="childText" presStyleLbl="revTx" presStyleIdx="3" presStyleCnt="4">
        <dgm:presLayoutVars>
          <dgm:bulletEnabled val="1"/>
        </dgm:presLayoutVars>
      </dgm:prSet>
      <dgm:spPr/>
    </dgm:pt>
  </dgm:ptLst>
  <dgm:cxnLst>
    <dgm:cxn modelId="{523CB41B-856F-40F7-BA21-3521198C447C}" type="presOf" srcId="{773D3727-1922-4E53-A20F-2CEB412FE5D3}" destId="{17B2072A-432C-499C-B3F7-950C0E8711B7}" srcOrd="0" destOrd="0" presId="urn:microsoft.com/office/officeart/2005/8/layout/vList2"/>
    <dgm:cxn modelId="{9ECC612A-3389-40AE-9E1A-18362AAE784D}" type="presOf" srcId="{79A87018-DBD0-46D1-92A8-A493E18A953E}" destId="{D662C477-A4CA-4ABA-964D-3038CAE73F70}" srcOrd="0" destOrd="0" presId="urn:microsoft.com/office/officeart/2005/8/layout/vList2"/>
    <dgm:cxn modelId="{63BCD95D-08AA-406A-A965-6B42330FC9E6}" srcId="{2FCA0E50-8D4B-4270-A9B1-E5DBEE6BED39}" destId="{C56698CE-AC62-4F9F-B73A-58B0B3DC1382}" srcOrd="0" destOrd="0" parTransId="{3F3BA514-227E-423F-85D0-CDFB6273395F}" sibTransId="{395D5DCA-F123-4696-930C-15A36EBA0CE2}"/>
    <dgm:cxn modelId="{B15C925E-1B5E-4AE7-8CEB-8FED3726FA56}" type="presOf" srcId="{DC0C89B4-2ABC-4CB6-8933-75B9576B0AF8}" destId="{19772160-E69F-44CD-822C-902814A848D1}" srcOrd="0" destOrd="0" presId="urn:microsoft.com/office/officeart/2005/8/layout/vList2"/>
    <dgm:cxn modelId="{B582A245-1B8F-4C4E-ACDF-BC56F5D71FAC}" type="presOf" srcId="{C56698CE-AC62-4F9F-B73A-58B0B3DC1382}" destId="{F57EAA1B-42A1-408B-BFDC-C38CEF72BAE9}" srcOrd="0" destOrd="0" presId="urn:microsoft.com/office/officeart/2005/8/layout/vList2"/>
    <dgm:cxn modelId="{CC584747-8CAE-4D86-BF7A-3D52D7F4C24C}" type="presOf" srcId="{32F8E286-D517-4166-8672-3467CCE64447}" destId="{BF841B13-9DE2-49F0-A4D9-C650AE5B1C71}" srcOrd="0" destOrd="0" presId="urn:microsoft.com/office/officeart/2005/8/layout/vList2"/>
    <dgm:cxn modelId="{42354C67-8D95-4CDA-AB20-C7937ADF7B88}" srcId="{35432912-3F29-4D40-8E06-B2EA58283B7C}" destId="{1EC04484-B866-41C7-ACB5-9DE09E2F2A8F}" srcOrd="3" destOrd="0" parTransId="{7ABD1154-ADA4-49E1-84B6-5F288F865437}" sibTransId="{1217C343-055C-4669-BCFC-7091C6541759}"/>
    <dgm:cxn modelId="{B0B8E870-8169-4043-8A31-492CED18A9D4}" type="presOf" srcId="{2FCA0E50-8D4B-4270-A9B1-E5DBEE6BED39}" destId="{E11155F3-049A-4481-A4C0-BE723FA27F69}" srcOrd="0" destOrd="0" presId="urn:microsoft.com/office/officeart/2005/8/layout/vList2"/>
    <dgm:cxn modelId="{37DB4F75-C66D-4855-AC43-CB0C42902CE9}" srcId="{35432912-3F29-4D40-8E06-B2EA58283B7C}" destId="{DC0C89B4-2ABC-4CB6-8933-75B9576B0AF8}" srcOrd="0" destOrd="0" parTransId="{1D33CC0F-FD7E-40B5-A5F5-407E4EE8D815}" sibTransId="{C7E1852B-09CA-4C23-BC92-E4A10F1FD93A}"/>
    <dgm:cxn modelId="{7933218F-6120-4304-A269-D64F13873E81}" type="presOf" srcId="{35432912-3F29-4D40-8E06-B2EA58283B7C}" destId="{137EAC32-6C82-4D55-9289-6A2318FA0F98}" srcOrd="0" destOrd="0" presId="urn:microsoft.com/office/officeart/2005/8/layout/vList2"/>
    <dgm:cxn modelId="{3B1C3FC1-68B6-44F2-BF23-D539AA82CC80}" srcId="{1EC04484-B866-41C7-ACB5-9DE09E2F2A8F}" destId="{32F8E286-D517-4166-8672-3467CCE64447}" srcOrd="0" destOrd="0" parTransId="{0B6D97EF-7FC3-47B7-A39C-E4F3C54CA601}" sibTransId="{0BBF311E-8895-4142-9298-53C04B155DD9}"/>
    <dgm:cxn modelId="{ED58BDC2-C36B-473F-BBBB-D0C1406B9427}" type="presOf" srcId="{1EC04484-B866-41C7-ACB5-9DE09E2F2A8F}" destId="{7ACB483E-DEFA-4E45-8EB2-70C05E34C1FC}" srcOrd="0" destOrd="0" presId="urn:microsoft.com/office/officeart/2005/8/layout/vList2"/>
    <dgm:cxn modelId="{BE70CAC4-EF2A-4910-A08B-1FF76C4BB3D1}" srcId="{35432912-3F29-4D40-8E06-B2EA58283B7C}" destId="{2FCA0E50-8D4B-4270-A9B1-E5DBEE6BED39}" srcOrd="1" destOrd="0" parTransId="{BE838BEB-3F39-4F99-9DAA-E33E93B23DB1}" sibTransId="{09FAD8E7-ED30-4727-B2A7-67ABEF1006DD}"/>
    <dgm:cxn modelId="{671FD5D6-4386-4C91-BDA8-68D1CBC36A76}" srcId="{DC0C89B4-2ABC-4CB6-8933-75B9576B0AF8}" destId="{C32D9610-81ED-4EE4-94AD-B651C3C9D070}" srcOrd="0" destOrd="0" parTransId="{D5A2142D-7469-43E8-9123-6D3E15640CC7}" sibTransId="{47FBFBDD-D7EB-4D17-9D8F-EDD01A3F54CD}"/>
    <dgm:cxn modelId="{7D0EDDE4-C3F9-4215-A507-EFECDDE8C8AE}" type="presOf" srcId="{C32D9610-81ED-4EE4-94AD-B651C3C9D070}" destId="{77AB2D53-5171-4FD0-A4B8-575767EF3CA7}" srcOrd="0" destOrd="0" presId="urn:microsoft.com/office/officeart/2005/8/layout/vList2"/>
    <dgm:cxn modelId="{A60BE9E8-A4EB-4DE8-8822-BB38C4E0052C}" srcId="{773D3727-1922-4E53-A20F-2CEB412FE5D3}" destId="{79A87018-DBD0-46D1-92A8-A493E18A953E}" srcOrd="0" destOrd="0" parTransId="{BD7E430C-1215-4933-9DCC-A2BFC40F9DD0}" sibTransId="{39540074-5DDA-4A8A-8380-29F6AF6C461D}"/>
    <dgm:cxn modelId="{9891F7FA-AD8B-45BE-9893-679280E0E17D}" srcId="{35432912-3F29-4D40-8E06-B2EA58283B7C}" destId="{773D3727-1922-4E53-A20F-2CEB412FE5D3}" srcOrd="2" destOrd="0" parTransId="{35172742-DF9F-4C81-BA50-C662A4E47A04}" sibTransId="{8F7D4F65-104D-4978-A02F-9156FEB5CE36}"/>
    <dgm:cxn modelId="{CAB56225-2E4F-4FDA-A1F8-7AAA7D49FC20}" type="presParOf" srcId="{137EAC32-6C82-4D55-9289-6A2318FA0F98}" destId="{19772160-E69F-44CD-822C-902814A848D1}" srcOrd="0" destOrd="0" presId="urn:microsoft.com/office/officeart/2005/8/layout/vList2"/>
    <dgm:cxn modelId="{9389002C-4CF9-4F55-85E0-19BBDD436E7C}" type="presParOf" srcId="{137EAC32-6C82-4D55-9289-6A2318FA0F98}" destId="{77AB2D53-5171-4FD0-A4B8-575767EF3CA7}" srcOrd="1" destOrd="0" presId="urn:microsoft.com/office/officeart/2005/8/layout/vList2"/>
    <dgm:cxn modelId="{3DDF771E-FCAD-40C8-AC33-FAB92858F103}" type="presParOf" srcId="{137EAC32-6C82-4D55-9289-6A2318FA0F98}" destId="{E11155F3-049A-4481-A4C0-BE723FA27F69}" srcOrd="2" destOrd="0" presId="urn:microsoft.com/office/officeart/2005/8/layout/vList2"/>
    <dgm:cxn modelId="{1A1E2490-8C61-4A03-868D-F6440EF979F1}" type="presParOf" srcId="{137EAC32-6C82-4D55-9289-6A2318FA0F98}" destId="{F57EAA1B-42A1-408B-BFDC-C38CEF72BAE9}" srcOrd="3" destOrd="0" presId="urn:microsoft.com/office/officeart/2005/8/layout/vList2"/>
    <dgm:cxn modelId="{C1F8CF9F-FBC4-4CA7-B1F9-A52D977869BA}" type="presParOf" srcId="{137EAC32-6C82-4D55-9289-6A2318FA0F98}" destId="{17B2072A-432C-499C-B3F7-950C0E8711B7}" srcOrd="4" destOrd="0" presId="urn:microsoft.com/office/officeart/2005/8/layout/vList2"/>
    <dgm:cxn modelId="{4BBB5ACD-06FC-4464-9124-854760D6CCF3}" type="presParOf" srcId="{137EAC32-6C82-4D55-9289-6A2318FA0F98}" destId="{D662C477-A4CA-4ABA-964D-3038CAE73F70}" srcOrd="5" destOrd="0" presId="urn:microsoft.com/office/officeart/2005/8/layout/vList2"/>
    <dgm:cxn modelId="{FF440E0A-9B9D-476C-B052-77BA0D4B2461}" type="presParOf" srcId="{137EAC32-6C82-4D55-9289-6A2318FA0F98}" destId="{7ACB483E-DEFA-4E45-8EB2-70C05E34C1FC}" srcOrd="6" destOrd="0" presId="urn:microsoft.com/office/officeart/2005/8/layout/vList2"/>
    <dgm:cxn modelId="{BE844EA2-007F-42B5-AB79-D2DC7A002B89}" type="presParOf" srcId="{137EAC32-6C82-4D55-9289-6A2318FA0F98}" destId="{BF841B13-9DE2-49F0-A4D9-C650AE5B1C71}"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33D10FB-594B-41F3-B960-4C612327A97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2086B1F-0D88-40C5-B509-20B5892516EE}">
      <dgm:prSet/>
      <dgm:spPr/>
      <dgm:t>
        <a:bodyPr/>
        <a:lstStyle/>
        <a:p>
          <a:r>
            <a:rPr lang="en-US" b="1" dirty="0"/>
            <a:t>Stressors/Triggers</a:t>
          </a:r>
          <a:endParaRPr lang="en-US" dirty="0"/>
        </a:p>
      </dgm:t>
    </dgm:pt>
    <dgm:pt modelId="{C6EADD9F-2A70-48DD-8F4B-DE7C084406E0}" type="parTrans" cxnId="{A3932D4F-0BDE-474A-A51A-B9C17F88A15B}">
      <dgm:prSet/>
      <dgm:spPr/>
      <dgm:t>
        <a:bodyPr/>
        <a:lstStyle/>
        <a:p>
          <a:endParaRPr lang="en-US"/>
        </a:p>
      </dgm:t>
    </dgm:pt>
    <dgm:pt modelId="{8E2B135A-8606-4F3F-87E9-EFC6C457156E}" type="sibTrans" cxnId="{A3932D4F-0BDE-474A-A51A-B9C17F88A15B}">
      <dgm:prSet/>
      <dgm:spPr/>
      <dgm:t>
        <a:bodyPr/>
        <a:lstStyle/>
        <a:p>
          <a:endParaRPr lang="en-US"/>
        </a:p>
      </dgm:t>
    </dgm:pt>
    <dgm:pt modelId="{952F5FD2-1387-4525-94F7-73D18698EAD8}">
      <dgm:prSet/>
      <dgm:spPr/>
      <dgm:t>
        <a:bodyPr/>
        <a:lstStyle/>
        <a:p>
          <a:r>
            <a:rPr lang="en-US" dirty="0"/>
            <a:t>What stressors (situations, thoughts, moods, people) make you more likely to have thoughts of hurting/killing yourself? </a:t>
          </a:r>
        </a:p>
      </dgm:t>
    </dgm:pt>
    <dgm:pt modelId="{6699B0DE-63C6-45AB-953B-446BD31CAAB2}" type="parTrans" cxnId="{4E73B9FA-046D-44E7-B033-B23697E6B011}">
      <dgm:prSet/>
      <dgm:spPr/>
      <dgm:t>
        <a:bodyPr/>
        <a:lstStyle/>
        <a:p>
          <a:endParaRPr lang="en-US"/>
        </a:p>
      </dgm:t>
    </dgm:pt>
    <dgm:pt modelId="{F643C0BF-1D21-4136-BE71-59E305FAA0A8}" type="sibTrans" cxnId="{4E73B9FA-046D-44E7-B033-B23697E6B011}">
      <dgm:prSet/>
      <dgm:spPr/>
      <dgm:t>
        <a:bodyPr/>
        <a:lstStyle/>
        <a:p>
          <a:endParaRPr lang="en-US"/>
        </a:p>
      </dgm:t>
    </dgm:pt>
    <dgm:pt modelId="{94BD10DC-2E23-41DF-80F6-0BE28D4009E0}">
      <dgm:prSet/>
      <dgm:spPr/>
      <dgm:t>
        <a:bodyPr/>
        <a:lstStyle/>
        <a:p>
          <a:r>
            <a:rPr lang="en-US" dirty="0"/>
            <a:t>Examples: Friend/relationship conflict, arguments with parents, school stress, being alone in bedroom, lack of sleep</a:t>
          </a:r>
        </a:p>
      </dgm:t>
    </dgm:pt>
    <dgm:pt modelId="{6DF3C255-7F94-41A6-A83D-237F23CBF3D1}" type="parTrans" cxnId="{8D32A7A1-DF69-4836-A335-C8360F5C5F23}">
      <dgm:prSet/>
      <dgm:spPr/>
      <dgm:t>
        <a:bodyPr/>
        <a:lstStyle/>
        <a:p>
          <a:endParaRPr lang="en-US"/>
        </a:p>
      </dgm:t>
    </dgm:pt>
    <dgm:pt modelId="{69C22723-F447-4B27-A19F-34955F498066}" type="sibTrans" cxnId="{8D32A7A1-DF69-4836-A335-C8360F5C5F23}">
      <dgm:prSet/>
      <dgm:spPr/>
      <dgm:t>
        <a:bodyPr/>
        <a:lstStyle/>
        <a:p>
          <a:endParaRPr lang="en-US"/>
        </a:p>
      </dgm:t>
    </dgm:pt>
    <dgm:pt modelId="{1044A3E9-092E-4D9F-888A-FC7DFFFFC473}">
      <dgm:prSet/>
      <dgm:spPr/>
      <dgm:t>
        <a:bodyPr/>
        <a:lstStyle/>
        <a:p>
          <a:r>
            <a:rPr lang="en-US" b="1"/>
            <a:t>Coping Strategies/Distractions</a:t>
          </a:r>
          <a:endParaRPr lang="en-US"/>
        </a:p>
      </dgm:t>
    </dgm:pt>
    <dgm:pt modelId="{9BCC8F97-852B-4412-9D6E-6AAA105CA262}" type="parTrans" cxnId="{352645E2-F2ED-465A-B3F5-F7A21E77DB02}">
      <dgm:prSet/>
      <dgm:spPr/>
      <dgm:t>
        <a:bodyPr/>
        <a:lstStyle/>
        <a:p>
          <a:endParaRPr lang="en-US"/>
        </a:p>
      </dgm:t>
    </dgm:pt>
    <dgm:pt modelId="{3F823028-48FC-42A2-A261-256640989B80}" type="sibTrans" cxnId="{352645E2-F2ED-465A-B3F5-F7A21E77DB02}">
      <dgm:prSet/>
      <dgm:spPr/>
      <dgm:t>
        <a:bodyPr/>
        <a:lstStyle/>
        <a:p>
          <a:endParaRPr lang="en-US"/>
        </a:p>
      </dgm:t>
    </dgm:pt>
    <dgm:pt modelId="{ACFD2344-533C-4FDA-9466-381A6022ED73}">
      <dgm:prSet/>
      <dgm:spPr/>
      <dgm:t>
        <a:bodyPr/>
        <a:lstStyle/>
        <a:p>
          <a:r>
            <a:rPr lang="en-US" dirty="0"/>
            <a:t>What can you do to take your mind off these stressors or thoughts? </a:t>
          </a:r>
        </a:p>
      </dgm:t>
    </dgm:pt>
    <dgm:pt modelId="{DE5841CD-3999-48F0-88E2-3FF5442BE832}" type="parTrans" cxnId="{6FAAAA34-1938-4195-AFEF-22F6A1516BD4}">
      <dgm:prSet/>
      <dgm:spPr/>
      <dgm:t>
        <a:bodyPr/>
        <a:lstStyle/>
        <a:p>
          <a:endParaRPr lang="en-US"/>
        </a:p>
      </dgm:t>
    </dgm:pt>
    <dgm:pt modelId="{38827738-EF77-447F-A6E3-0B1D75DC6AD3}" type="sibTrans" cxnId="{6FAAAA34-1938-4195-AFEF-22F6A1516BD4}">
      <dgm:prSet/>
      <dgm:spPr/>
      <dgm:t>
        <a:bodyPr/>
        <a:lstStyle/>
        <a:p>
          <a:endParaRPr lang="en-US"/>
        </a:p>
      </dgm:t>
    </dgm:pt>
    <dgm:pt modelId="{DC8572AD-1A53-460A-A501-4322676B5C2E}">
      <dgm:prSet/>
      <dgm:spPr/>
      <dgm:t>
        <a:bodyPr/>
        <a:lstStyle/>
        <a:p>
          <a:r>
            <a:rPr lang="en-US" dirty="0"/>
            <a:t>Examples: Take a walk, bake, play with dog, read, TV, video games, funny cat videos, </a:t>
          </a:r>
          <a:r>
            <a:rPr lang="en-US" dirty="0">
              <a:solidFill>
                <a:srgbClr val="7030A0"/>
              </a:solidFill>
            </a:rPr>
            <a:t>TIPP, grounding, Calm Harm App</a:t>
          </a:r>
        </a:p>
      </dgm:t>
    </dgm:pt>
    <dgm:pt modelId="{06CFCAC5-C089-4C3A-B8C8-E67003229E18}" type="parTrans" cxnId="{2065F67C-E7F0-489F-A123-92B6C6062740}">
      <dgm:prSet/>
      <dgm:spPr/>
      <dgm:t>
        <a:bodyPr/>
        <a:lstStyle/>
        <a:p>
          <a:endParaRPr lang="en-US"/>
        </a:p>
      </dgm:t>
    </dgm:pt>
    <dgm:pt modelId="{5EA1AA67-2844-4BF5-82F4-DFAFCD682877}" type="sibTrans" cxnId="{2065F67C-E7F0-489F-A123-92B6C6062740}">
      <dgm:prSet/>
      <dgm:spPr/>
      <dgm:t>
        <a:bodyPr/>
        <a:lstStyle/>
        <a:p>
          <a:endParaRPr lang="en-US"/>
        </a:p>
      </dgm:t>
    </dgm:pt>
    <dgm:pt modelId="{B78F1FAE-586A-497C-86A2-8952C7236E12}">
      <dgm:prSet/>
      <dgm:spPr/>
      <dgm:t>
        <a:bodyPr/>
        <a:lstStyle/>
        <a:p>
          <a:r>
            <a:rPr lang="en-US" b="1"/>
            <a:t>Social Supports/Distractions</a:t>
          </a:r>
          <a:endParaRPr lang="en-US"/>
        </a:p>
      </dgm:t>
    </dgm:pt>
    <dgm:pt modelId="{FCBA908E-59EA-4A8F-AB1E-F9C000213DAD}" type="parTrans" cxnId="{3AD315CB-A57A-4A4F-9AA4-CC4A882B8D1B}">
      <dgm:prSet/>
      <dgm:spPr/>
      <dgm:t>
        <a:bodyPr/>
        <a:lstStyle/>
        <a:p>
          <a:endParaRPr lang="en-US"/>
        </a:p>
      </dgm:t>
    </dgm:pt>
    <dgm:pt modelId="{F5A7F6AD-F0AD-47A6-AEF3-3D69B8C8504B}" type="sibTrans" cxnId="{3AD315CB-A57A-4A4F-9AA4-CC4A882B8D1B}">
      <dgm:prSet/>
      <dgm:spPr/>
      <dgm:t>
        <a:bodyPr/>
        <a:lstStyle/>
        <a:p>
          <a:endParaRPr lang="en-US"/>
        </a:p>
      </dgm:t>
    </dgm:pt>
    <dgm:pt modelId="{96EE08FC-A611-4473-BA77-328AE6C6DAE4}">
      <dgm:prSet/>
      <dgm:spPr/>
      <dgm:t>
        <a:bodyPr/>
        <a:lstStyle/>
        <a:p>
          <a:r>
            <a:rPr lang="en-US" dirty="0"/>
            <a:t>Who can help you take your mind off these stressors or thoughts? </a:t>
          </a:r>
        </a:p>
      </dgm:t>
    </dgm:pt>
    <dgm:pt modelId="{B2F4EA81-1210-476E-B46A-F81EB473671E}" type="parTrans" cxnId="{3A6957BD-DDD2-4B88-9A45-1A480FE2A36C}">
      <dgm:prSet/>
      <dgm:spPr/>
      <dgm:t>
        <a:bodyPr/>
        <a:lstStyle/>
        <a:p>
          <a:endParaRPr lang="en-US"/>
        </a:p>
      </dgm:t>
    </dgm:pt>
    <dgm:pt modelId="{103E3CC2-0125-4929-BCFA-A8D2D60C03F5}" type="sibTrans" cxnId="{3A6957BD-DDD2-4B88-9A45-1A480FE2A36C}">
      <dgm:prSet/>
      <dgm:spPr/>
      <dgm:t>
        <a:bodyPr/>
        <a:lstStyle/>
        <a:p>
          <a:endParaRPr lang="en-US"/>
        </a:p>
      </dgm:t>
    </dgm:pt>
    <dgm:pt modelId="{6B9844AF-6796-45CE-A41D-96175910DF46}">
      <dgm:prSet/>
      <dgm:spPr/>
      <dgm:t>
        <a:bodyPr/>
        <a:lstStyle/>
        <a:p>
          <a:r>
            <a:rPr lang="en-US" dirty="0"/>
            <a:t>Examples: Friends, Cousins, Siblings, Classmates, Coworkers </a:t>
          </a:r>
        </a:p>
      </dgm:t>
    </dgm:pt>
    <dgm:pt modelId="{DFEC3C5F-877E-4641-B19F-7EFEE5C809CD}" type="parTrans" cxnId="{2A4EA4F7-B2BB-4940-A372-77A92E673768}">
      <dgm:prSet/>
      <dgm:spPr/>
      <dgm:t>
        <a:bodyPr/>
        <a:lstStyle/>
        <a:p>
          <a:endParaRPr lang="en-US"/>
        </a:p>
      </dgm:t>
    </dgm:pt>
    <dgm:pt modelId="{A2BC7174-E769-4BCF-B1A9-E8345B353E28}" type="sibTrans" cxnId="{2A4EA4F7-B2BB-4940-A372-77A92E673768}">
      <dgm:prSet/>
      <dgm:spPr/>
      <dgm:t>
        <a:bodyPr/>
        <a:lstStyle/>
        <a:p>
          <a:endParaRPr lang="en-US"/>
        </a:p>
      </dgm:t>
    </dgm:pt>
    <dgm:pt modelId="{7BE63609-4A49-4A8F-8079-DCF25791F7B8}" type="pres">
      <dgm:prSet presAssocID="{733D10FB-594B-41F3-B960-4C612327A97A}" presName="linear" presStyleCnt="0">
        <dgm:presLayoutVars>
          <dgm:animLvl val="lvl"/>
          <dgm:resizeHandles val="exact"/>
        </dgm:presLayoutVars>
      </dgm:prSet>
      <dgm:spPr/>
    </dgm:pt>
    <dgm:pt modelId="{44DF1AF2-DFCE-4372-BD84-9E128942BB30}" type="pres">
      <dgm:prSet presAssocID="{42086B1F-0D88-40C5-B509-20B5892516EE}" presName="parentText" presStyleLbl="node1" presStyleIdx="0" presStyleCnt="3">
        <dgm:presLayoutVars>
          <dgm:chMax val="0"/>
          <dgm:bulletEnabled val="1"/>
        </dgm:presLayoutVars>
      </dgm:prSet>
      <dgm:spPr/>
    </dgm:pt>
    <dgm:pt modelId="{227B0423-BC3E-4E5B-8FF5-BF3DB0BB4B43}" type="pres">
      <dgm:prSet presAssocID="{42086B1F-0D88-40C5-B509-20B5892516EE}" presName="childText" presStyleLbl="revTx" presStyleIdx="0" presStyleCnt="3">
        <dgm:presLayoutVars>
          <dgm:bulletEnabled val="1"/>
        </dgm:presLayoutVars>
      </dgm:prSet>
      <dgm:spPr/>
    </dgm:pt>
    <dgm:pt modelId="{4AF5878E-6415-47BE-9CFC-DCFF0BFDEEEC}" type="pres">
      <dgm:prSet presAssocID="{1044A3E9-092E-4D9F-888A-FC7DFFFFC473}" presName="parentText" presStyleLbl="node1" presStyleIdx="1" presStyleCnt="3">
        <dgm:presLayoutVars>
          <dgm:chMax val="0"/>
          <dgm:bulletEnabled val="1"/>
        </dgm:presLayoutVars>
      </dgm:prSet>
      <dgm:spPr/>
    </dgm:pt>
    <dgm:pt modelId="{7F8DDC52-14C3-40C7-8BD3-20FB22FB73AA}" type="pres">
      <dgm:prSet presAssocID="{1044A3E9-092E-4D9F-888A-FC7DFFFFC473}" presName="childText" presStyleLbl="revTx" presStyleIdx="1" presStyleCnt="3">
        <dgm:presLayoutVars>
          <dgm:bulletEnabled val="1"/>
        </dgm:presLayoutVars>
      </dgm:prSet>
      <dgm:spPr/>
    </dgm:pt>
    <dgm:pt modelId="{6D019B93-3CBB-4D11-9798-91AFBDF7E35B}" type="pres">
      <dgm:prSet presAssocID="{B78F1FAE-586A-497C-86A2-8952C7236E12}" presName="parentText" presStyleLbl="node1" presStyleIdx="2" presStyleCnt="3">
        <dgm:presLayoutVars>
          <dgm:chMax val="0"/>
          <dgm:bulletEnabled val="1"/>
        </dgm:presLayoutVars>
      </dgm:prSet>
      <dgm:spPr/>
    </dgm:pt>
    <dgm:pt modelId="{150AE6AE-A3EF-41C5-ADA3-8F92B6FEB962}" type="pres">
      <dgm:prSet presAssocID="{B78F1FAE-586A-497C-86A2-8952C7236E12}" presName="childText" presStyleLbl="revTx" presStyleIdx="2" presStyleCnt="3">
        <dgm:presLayoutVars>
          <dgm:bulletEnabled val="1"/>
        </dgm:presLayoutVars>
      </dgm:prSet>
      <dgm:spPr/>
    </dgm:pt>
  </dgm:ptLst>
  <dgm:cxnLst>
    <dgm:cxn modelId="{C22CA70F-22B7-473A-803B-CEEF32FBE99B}" type="presOf" srcId="{96EE08FC-A611-4473-BA77-328AE6C6DAE4}" destId="{150AE6AE-A3EF-41C5-ADA3-8F92B6FEB962}" srcOrd="0" destOrd="0" presId="urn:microsoft.com/office/officeart/2005/8/layout/vList2"/>
    <dgm:cxn modelId="{5201E224-BEEB-4C61-AEC2-4A729A81A5B6}" type="presOf" srcId="{952F5FD2-1387-4525-94F7-73D18698EAD8}" destId="{227B0423-BC3E-4E5B-8FF5-BF3DB0BB4B43}" srcOrd="0" destOrd="0" presId="urn:microsoft.com/office/officeart/2005/8/layout/vList2"/>
    <dgm:cxn modelId="{6FAAAA34-1938-4195-AFEF-22F6A1516BD4}" srcId="{1044A3E9-092E-4D9F-888A-FC7DFFFFC473}" destId="{ACFD2344-533C-4FDA-9466-381A6022ED73}" srcOrd="0" destOrd="0" parTransId="{DE5841CD-3999-48F0-88E2-3FF5442BE832}" sibTransId="{38827738-EF77-447F-A6E3-0B1D75DC6AD3}"/>
    <dgm:cxn modelId="{50E1445C-CE2A-450A-9093-2D400826FCBC}" type="presOf" srcId="{ACFD2344-533C-4FDA-9466-381A6022ED73}" destId="{7F8DDC52-14C3-40C7-8BD3-20FB22FB73AA}" srcOrd="0" destOrd="0" presId="urn:microsoft.com/office/officeart/2005/8/layout/vList2"/>
    <dgm:cxn modelId="{A3932D4F-0BDE-474A-A51A-B9C17F88A15B}" srcId="{733D10FB-594B-41F3-B960-4C612327A97A}" destId="{42086B1F-0D88-40C5-B509-20B5892516EE}" srcOrd="0" destOrd="0" parTransId="{C6EADD9F-2A70-48DD-8F4B-DE7C084406E0}" sibTransId="{8E2B135A-8606-4F3F-87E9-EFC6C457156E}"/>
    <dgm:cxn modelId="{2065F67C-E7F0-489F-A123-92B6C6062740}" srcId="{1044A3E9-092E-4D9F-888A-FC7DFFFFC473}" destId="{DC8572AD-1A53-460A-A501-4322676B5C2E}" srcOrd="1" destOrd="0" parTransId="{06CFCAC5-C089-4C3A-B8C8-E67003229E18}" sibTransId="{5EA1AA67-2844-4BF5-82F4-DFAFCD682877}"/>
    <dgm:cxn modelId="{F1AAF987-91FE-4029-B130-153D9D3FD1F6}" type="presOf" srcId="{94BD10DC-2E23-41DF-80F6-0BE28D4009E0}" destId="{227B0423-BC3E-4E5B-8FF5-BF3DB0BB4B43}" srcOrd="0" destOrd="1" presId="urn:microsoft.com/office/officeart/2005/8/layout/vList2"/>
    <dgm:cxn modelId="{4B04478A-B28E-4DA9-9933-027BC58A3145}" type="presOf" srcId="{42086B1F-0D88-40C5-B509-20B5892516EE}" destId="{44DF1AF2-DFCE-4372-BD84-9E128942BB30}" srcOrd="0" destOrd="0" presId="urn:microsoft.com/office/officeart/2005/8/layout/vList2"/>
    <dgm:cxn modelId="{3A5C0A96-B86C-43BB-BE3F-12DA4533E1E1}" type="presOf" srcId="{DC8572AD-1A53-460A-A501-4322676B5C2E}" destId="{7F8DDC52-14C3-40C7-8BD3-20FB22FB73AA}" srcOrd="0" destOrd="1" presId="urn:microsoft.com/office/officeart/2005/8/layout/vList2"/>
    <dgm:cxn modelId="{8D32A7A1-DF69-4836-A335-C8360F5C5F23}" srcId="{42086B1F-0D88-40C5-B509-20B5892516EE}" destId="{94BD10DC-2E23-41DF-80F6-0BE28D4009E0}" srcOrd="1" destOrd="0" parTransId="{6DF3C255-7F94-41A6-A83D-237F23CBF3D1}" sibTransId="{69C22723-F447-4B27-A19F-34955F498066}"/>
    <dgm:cxn modelId="{3A6957BD-DDD2-4B88-9A45-1A480FE2A36C}" srcId="{B78F1FAE-586A-497C-86A2-8952C7236E12}" destId="{96EE08FC-A611-4473-BA77-328AE6C6DAE4}" srcOrd="0" destOrd="0" parTransId="{B2F4EA81-1210-476E-B46A-F81EB473671E}" sibTransId="{103E3CC2-0125-4929-BCFA-A8D2D60C03F5}"/>
    <dgm:cxn modelId="{BAF183BD-F17C-4692-BB2A-7B1F34D4DC29}" type="presOf" srcId="{B78F1FAE-586A-497C-86A2-8952C7236E12}" destId="{6D019B93-3CBB-4D11-9798-91AFBDF7E35B}" srcOrd="0" destOrd="0" presId="urn:microsoft.com/office/officeart/2005/8/layout/vList2"/>
    <dgm:cxn modelId="{D9F03EC1-6155-4855-B832-9167FE273EEC}" type="presOf" srcId="{6B9844AF-6796-45CE-A41D-96175910DF46}" destId="{150AE6AE-A3EF-41C5-ADA3-8F92B6FEB962}" srcOrd="0" destOrd="1" presId="urn:microsoft.com/office/officeart/2005/8/layout/vList2"/>
    <dgm:cxn modelId="{3AD315CB-A57A-4A4F-9AA4-CC4A882B8D1B}" srcId="{733D10FB-594B-41F3-B960-4C612327A97A}" destId="{B78F1FAE-586A-497C-86A2-8952C7236E12}" srcOrd="2" destOrd="0" parTransId="{FCBA908E-59EA-4A8F-AB1E-F9C000213DAD}" sibTransId="{F5A7F6AD-F0AD-47A6-AEF3-3D69B8C8504B}"/>
    <dgm:cxn modelId="{EA2DBFD9-C819-4CB0-A4BA-09968F7EA3E1}" type="presOf" srcId="{1044A3E9-092E-4D9F-888A-FC7DFFFFC473}" destId="{4AF5878E-6415-47BE-9CFC-DCFF0BFDEEEC}" srcOrd="0" destOrd="0" presId="urn:microsoft.com/office/officeart/2005/8/layout/vList2"/>
    <dgm:cxn modelId="{440C7DE1-B27A-42BA-A4B6-2D4288451D3F}" type="presOf" srcId="{733D10FB-594B-41F3-B960-4C612327A97A}" destId="{7BE63609-4A49-4A8F-8079-DCF25791F7B8}" srcOrd="0" destOrd="0" presId="urn:microsoft.com/office/officeart/2005/8/layout/vList2"/>
    <dgm:cxn modelId="{352645E2-F2ED-465A-B3F5-F7A21E77DB02}" srcId="{733D10FB-594B-41F3-B960-4C612327A97A}" destId="{1044A3E9-092E-4D9F-888A-FC7DFFFFC473}" srcOrd="1" destOrd="0" parTransId="{9BCC8F97-852B-4412-9D6E-6AAA105CA262}" sibTransId="{3F823028-48FC-42A2-A261-256640989B80}"/>
    <dgm:cxn modelId="{2A4EA4F7-B2BB-4940-A372-77A92E673768}" srcId="{B78F1FAE-586A-497C-86A2-8952C7236E12}" destId="{6B9844AF-6796-45CE-A41D-96175910DF46}" srcOrd="1" destOrd="0" parTransId="{DFEC3C5F-877E-4641-B19F-7EFEE5C809CD}" sibTransId="{A2BC7174-E769-4BCF-B1A9-E8345B353E28}"/>
    <dgm:cxn modelId="{4E73B9FA-046D-44E7-B033-B23697E6B011}" srcId="{42086B1F-0D88-40C5-B509-20B5892516EE}" destId="{952F5FD2-1387-4525-94F7-73D18698EAD8}" srcOrd="0" destOrd="0" parTransId="{6699B0DE-63C6-45AB-953B-446BD31CAAB2}" sibTransId="{F643C0BF-1D21-4136-BE71-59E305FAA0A8}"/>
    <dgm:cxn modelId="{0F7A1288-EF33-442B-A80E-958CDADADAF8}" type="presParOf" srcId="{7BE63609-4A49-4A8F-8079-DCF25791F7B8}" destId="{44DF1AF2-DFCE-4372-BD84-9E128942BB30}" srcOrd="0" destOrd="0" presId="urn:microsoft.com/office/officeart/2005/8/layout/vList2"/>
    <dgm:cxn modelId="{47326446-3C1D-46C3-A2C9-84451C94F237}" type="presParOf" srcId="{7BE63609-4A49-4A8F-8079-DCF25791F7B8}" destId="{227B0423-BC3E-4E5B-8FF5-BF3DB0BB4B43}" srcOrd="1" destOrd="0" presId="urn:microsoft.com/office/officeart/2005/8/layout/vList2"/>
    <dgm:cxn modelId="{56F60A26-9DFA-4D16-82C6-7AEF691AADDC}" type="presParOf" srcId="{7BE63609-4A49-4A8F-8079-DCF25791F7B8}" destId="{4AF5878E-6415-47BE-9CFC-DCFF0BFDEEEC}" srcOrd="2" destOrd="0" presId="urn:microsoft.com/office/officeart/2005/8/layout/vList2"/>
    <dgm:cxn modelId="{113B7753-ABE8-495A-9C03-BCA99DFF7A55}" type="presParOf" srcId="{7BE63609-4A49-4A8F-8079-DCF25791F7B8}" destId="{7F8DDC52-14C3-40C7-8BD3-20FB22FB73AA}" srcOrd="3" destOrd="0" presId="urn:microsoft.com/office/officeart/2005/8/layout/vList2"/>
    <dgm:cxn modelId="{B5ADDD41-2D40-4517-A25B-5994EFCC1DE6}" type="presParOf" srcId="{7BE63609-4A49-4A8F-8079-DCF25791F7B8}" destId="{6D019B93-3CBB-4D11-9798-91AFBDF7E35B}" srcOrd="4" destOrd="0" presId="urn:microsoft.com/office/officeart/2005/8/layout/vList2"/>
    <dgm:cxn modelId="{D7840C94-2FD5-4049-BD6D-8EEC94C3B827}" type="presParOf" srcId="{7BE63609-4A49-4A8F-8079-DCF25791F7B8}" destId="{150AE6AE-A3EF-41C5-ADA3-8F92B6FEB962}"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C0194B6-DA51-41D2-B1D5-94D95283898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0349548-B5E7-4A7A-9286-0AE99CE7BA27}">
      <dgm:prSet/>
      <dgm:spPr/>
      <dgm:t>
        <a:bodyPr/>
        <a:lstStyle/>
        <a:p>
          <a:r>
            <a:rPr lang="en-US" b="1" dirty="0"/>
            <a:t>Adult Supports </a:t>
          </a:r>
          <a:endParaRPr lang="en-US" dirty="0"/>
        </a:p>
      </dgm:t>
    </dgm:pt>
    <dgm:pt modelId="{FBB58515-9B07-4F56-9653-29B2297FC1FB}" type="parTrans" cxnId="{6CC3CFB4-CEF1-4E9E-92EC-047471816879}">
      <dgm:prSet/>
      <dgm:spPr/>
      <dgm:t>
        <a:bodyPr/>
        <a:lstStyle/>
        <a:p>
          <a:endParaRPr lang="en-US"/>
        </a:p>
      </dgm:t>
    </dgm:pt>
    <dgm:pt modelId="{8C4D5CBA-EA6F-424D-96C5-B959D4223750}" type="sibTrans" cxnId="{6CC3CFB4-CEF1-4E9E-92EC-047471816879}">
      <dgm:prSet/>
      <dgm:spPr/>
      <dgm:t>
        <a:bodyPr/>
        <a:lstStyle/>
        <a:p>
          <a:endParaRPr lang="en-US"/>
        </a:p>
      </dgm:t>
    </dgm:pt>
    <dgm:pt modelId="{1DADEB60-7628-42C2-9BAE-46572B069E99}">
      <dgm:prSet/>
      <dgm:spPr/>
      <dgm:t>
        <a:bodyPr/>
        <a:lstStyle/>
        <a:p>
          <a:r>
            <a:rPr lang="en-US" dirty="0"/>
            <a:t>Which adults will you go to if you are feeling unsafe?</a:t>
          </a:r>
        </a:p>
      </dgm:t>
    </dgm:pt>
    <dgm:pt modelId="{21E44006-55A2-4586-AD32-5337B2560387}" type="parTrans" cxnId="{44D07A81-D879-4EDB-95A0-415B8EC0FA9E}">
      <dgm:prSet/>
      <dgm:spPr/>
      <dgm:t>
        <a:bodyPr/>
        <a:lstStyle/>
        <a:p>
          <a:endParaRPr lang="en-US"/>
        </a:p>
      </dgm:t>
    </dgm:pt>
    <dgm:pt modelId="{B67211C5-66B4-4609-9BA1-E4D08E2436F3}" type="sibTrans" cxnId="{44D07A81-D879-4EDB-95A0-415B8EC0FA9E}">
      <dgm:prSet/>
      <dgm:spPr/>
      <dgm:t>
        <a:bodyPr/>
        <a:lstStyle/>
        <a:p>
          <a:endParaRPr lang="en-US"/>
        </a:p>
      </dgm:t>
    </dgm:pt>
    <dgm:pt modelId="{322C75CA-E3A0-4F23-89DC-D5DA6DD96DDE}">
      <dgm:prSet/>
      <dgm:spPr/>
      <dgm:t>
        <a:bodyPr/>
        <a:lstStyle/>
        <a:p>
          <a:r>
            <a:rPr lang="en-US" dirty="0"/>
            <a:t>Examples: Parents, Grandparents, Teachers, Friend Parents </a:t>
          </a:r>
        </a:p>
      </dgm:t>
    </dgm:pt>
    <dgm:pt modelId="{C7CAA490-454E-47C3-8D2F-687122B1D06A}" type="parTrans" cxnId="{DAAD2A25-B392-41FD-A122-C2CBAD064203}">
      <dgm:prSet/>
      <dgm:spPr/>
      <dgm:t>
        <a:bodyPr/>
        <a:lstStyle/>
        <a:p>
          <a:endParaRPr lang="en-US"/>
        </a:p>
      </dgm:t>
    </dgm:pt>
    <dgm:pt modelId="{5B49035F-32DE-4CED-AD8E-A8C4FE1AB542}" type="sibTrans" cxnId="{DAAD2A25-B392-41FD-A122-C2CBAD064203}">
      <dgm:prSet/>
      <dgm:spPr/>
      <dgm:t>
        <a:bodyPr/>
        <a:lstStyle/>
        <a:p>
          <a:endParaRPr lang="en-US"/>
        </a:p>
      </dgm:t>
    </dgm:pt>
    <dgm:pt modelId="{E1947813-DB55-4FC2-8E9A-0C8CD96FEB49}">
      <dgm:prSet/>
      <dgm:spPr/>
      <dgm:t>
        <a:bodyPr/>
        <a:lstStyle/>
        <a:p>
          <a:r>
            <a:rPr lang="en-US" b="1" dirty="0"/>
            <a:t>Professional Supports </a:t>
          </a:r>
          <a:endParaRPr lang="en-US" dirty="0"/>
        </a:p>
      </dgm:t>
    </dgm:pt>
    <dgm:pt modelId="{EE01D14C-F30E-4D86-B1DB-CE06FB925AC4}" type="parTrans" cxnId="{7D6E2A79-D667-450C-B4E0-6642AE149164}">
      <dgm:prSet/>
      <dgm:spPr/>
      <dgm:t>
        <a:bodyPr/>
        <a:lstStyle/>
        <a:p>
          <a:endParaRPr lang="en-US"/>
        </a:p>
      </dgm:t>
    </dgm:pt>
    <dgm:pt modelId="{A70BA688-F6BF-4066-9712-7F55D07CFA6E}" type="sibTrans" cxnId="{7D6E2A79-D667-450C-B4E0-6642AE149164}">
      <dgm:prSet/>
      <dgm:spPr/>
      <dgm:t>
        <a:bodyPr/>
        <a:lstStyle/>
        <a:p>
          <a:endParaRPr lang="en-US"/>
        </a:p>
      </dgm:t>
    </dgm:pt>
    <dgm:pt modelId="{D4F0F4C9-084B-4553-84BD-30D2F7097E62}">
      <dgm:prSet/>
      <dgm:spPr/>
      <dgm:t>
        <a:bodyPr/>
        <a:lstStyle/>
        <a:p>
          <a:r>
            <a:rPr lang="en-US" dirty="0"/>
            <a:t>Which mental health professionals will you contact if you are feeling unsafe?</a:t>
          </a:r>
        </a:p>
      </dgm:t>
    </dgm:pt>
    <dgm:pt modelId="{EADF1C2C-754C-43F5-9000-59DE12E69377}" type="parTrans" cxnId="{D1773B45-CC57-4688-AEEF-B8CA06AA8AD5}">
      <dgm:prSet/>
      <dgm:spPr/>
      <dgm:t>
        <a:bodyPr/>
        <a:lstStyle/>
        <a:p>
          <a:endParaRPr lang="en-US"/>
        </a:p>
      </dgm:t>
    </dgm:pt>
    <dgm:pt modelId="{F210C645-5D9A-45DF-BA45-ECD69B41EAA1}" type="sibTrans" cxnId="{D1773B45-CC57-4688-AEEF-B8CA06AA8AD5}">
      <dgm:prSet/>
      <dgm:spPr/>
      <dgm:t>
        <a:bodyPr/>
        <a:lstStyle/>
        <a:p>
          <a:endParaRPr lang="en-US"/>
        </a:p>
      </dgm:t>
    </dgm:pt>
    <dgm:pt modelId="{4CFA647B-96E4-4E67-980B-1F9E9F90E8E0}">
      <dgm:prSet/>
      <dgm:spPr/>
      <dgm:t>
        <a:bodyPr/>
        <a:lstStyle/>
        <a:p>
          <a:r>
            <a:rPr lang="en-US" dirty="0"/>
            <a:t>Examples: Therapists, Psychiatrists, Primary Care, Crisis Line (988), Emergency Department </a:t>
          </a:r>
        </a:p>
      </dgm:t>
    </dgm:pt>
    <dgm:pt modelId="{1F6BFB73-B6D0-48CE-B119-331AFEA1B55D}" type="parTrans" cxnId="{E348576D-A347-43BF-B9C9-374F5690580B}">
      <dgm:prSet/>
      <dgm:spPr/>
      <dgm:t>
        <a:bodyPr/>
        <a:lstStyle/>
        <a:p>
          <a:endParaRPr lang="en-US"/>
        </a:p>
      </dgm:t>
    </dgm:pt>
    <dgm:pt modelId="{EC517039-2BE2-4AF4-B112-9410095DF57F}" type="sibTrans" cxnId="{E348576D-A347-43BF-B9C9-374F5690580B}">
      <dgm:prSet/>
      <dgm:spPr/>
      <dgm:t>
        <a:bodyPr/>
        <a:lstStyle/>
        <a:p>
          <a:endParaRPr lang="en-US"/>
        </a:p>
      </dgm:t>
    </dgm:pt>
    <dgm:pt modelId="{EA6C667C-DE66-4EA6-8993-FDD51E17E7E4}">
      <dgm:prSet/>
      <dgm:spPr/>
      <dgm:t>
        <a:bodyPr/>
        <a:lstStyle/>
        <a:p>
          <a:r>
            <a:rPr lang="en-US" b="1"/>
            <a:t>Environmental Safety </a:t>
          </a:r>
          <a:endParaRPr lang="en-US"/>
        </a:p>
      </dgm:t>
    </dgm:pt>
    <dgm:pt modelId="{EF42A1C3-734A-486E-979D-244FB75462A9}" type="parTrans" cxnId="{95C1C7F0-56D5-4623-9E32-1A4F7293885C}">
      <dgm:prSet/>
      <dgm:spPr/>
      <dgm:t>
        <a:bodyPr/>
        <a:lstStyle/>
        <a:p>
          <a:endParaRPr lang="en-US"/>
        </a:p>
      </dgm:t>
    </dgm:pt>
    <dgm:pt modelId="{C20CC616-010A-44BA-856F-E99637124893}" type="sibTrans" cxnId="{95C1C7F0-56D5-4623-9E32-1A4F7293885C}">
      <dgm:prSet/>
      <dgm:spPr/>
      <dgm:t>
        <a:bodyPr/>
        <a:lstStyle/>
        <a:p>
          <a:endParaRPr lang="en-US"/>
        </a:p>
      </dgm:t>
    </dgm:pt>
    <dgm:pt modelId="{BDB071DD-45FB-4717-A5B3-9B68CACEE7C2}">
      <dgm:prSet/>
      <dgm:spPr/>
      <dgm:t>
        <a:bodyPr/>
        <a:lstStyle/>
        <a:p>
          <a:r>
            <a:rPr lang="en-US" dirty="0"/>
            <a:t>How can you keep your home safe? Which dangerous items will be removed?</a:t>
          </a:r>
        </a:p>
      </dgm:t>
    </dgm:pt>
    <dgm:pt modelId="{89CD3FC0-018D-41F5-B87F-DA56373D47C2}" type="parTrans" cxnId="{342E9DF9-1872-4C0A-A946-0C89E32BDADB}">
      <dgm:prSet/>
      <dgm:spPr/>
      <dgm:t>
        <a:bodyPr/>
        <a:lstStyle/>
        <a:p>
          <a:endParaRPr lang="en-US"/>
        </a:p>
      </dgm:t>
    </dgm:pt>
    <dgm:pt modelId="{022A79BA-3861-4CFA-81D1-A3540EAF8FF1}" type="sibTrans" cxnId="{342E9DF9-1872-4C0A-A946-0C89E32BDADB}">
      <dgm:prSet/>
      <dgm:spPr/>
      <dgm:t>
        <a:bodyPr/>
        <a:lstStyle/>
        <a:p>
          <a:endParaRPr lang="en-US"/>
        </a:p>
      </dgm:t>
    </dgm:pt>
    <dgm:pt modelId="{6937B578-72EC-47BC-9C81-DA1D6A8132F5}">
      <dgm:prSet/>
      <dgm:spPr/>
      <dgm:t>
        <a:bodyPr/>
        <a:lstStyle/>
        <a:p>
          <a:r>
            <a:rPr lang="en-US" dirty="0"/>
            <a:t>Examples: Lock up or remove knives, guns, medications, rope (especially items identified during the assessment) </a:t>
          </a:r>
        </a:p>
      </dgm:t>
    </dgm:pt>
    <dgm:pt modelId="{922886EC-EE53-436B-99E2-FE013AB42ECD}" type="parTrans" cxnId="{FDEF136A-C80E-434F-9746-0432A4FDE567}">
      <dgm:prSet/>
      <dgm:spPr/>
      <dgm:t>
        <a:bodyPr/>
        <a:lstStyle/>
        <a:p>
          <a:endParaRPr lang="en-US"/>
        </a:p>
      </dgm:t>
    </dgm:pt>
    <dgm:pt modelId="{6474EF82-BC63-4B46-B15D-1FD0BF5174BF}" type="sibTrans" cxnId="{FDEF136A-C80E-434F-9746-0432A4FDE567}">
      <dgm:prSet/>
      <dgm:spPr/>
      <dgm:t>
        <a:bodyPr/>
        <a:lstStyle/>
        <a:p>
          <a:endParaRPr lang="en-US"/>
        </a:p>
      </dgm:t>
    </dgm:pt>
    <dgm:pt modelId="{9E7ED1DF-F95C-45FD-84E7-1CE0342D10FC}">
      <dgm:prSet/>
      <dgm:spPr/>
      <dgm:t>
        <a:bodyPr/>
        <a:lstStyle/>
        <a:p>
          <a:r>
            <a:rPr lang="en-US" dirty="0"/>
            <a:t>Parent/Caregiver Supervision and/or Daily Check-Ins </a:t>
          </a:r>
        </a:p>
      </dgm:t>
    </dgm:pt>
    <dgm:pt modelId="{10C6EFC0-D8AE-4797-9A11-A054FC4D6FB0}" type="parTrans" cxnId="{C503D719-78F2-4FCE-B94E-CFD173AA1D74}">
      <dgm:prSet/>
      <dgm:spPr/>
      <dgm:t>
        <a:bodyPr/>
        <a:lstStyle/>
        <a:p>
          <a:endParaRPr lang="en-US"/>
        </a:p>
      </dgm:t>
    </dgm:pt>
    <dgm:pt modelId="{8E18E3B6-7542-4B2E-85EE-1A5208DA17E6}" type="sibTrans" cxnId="{C503D719-78F2-4FCE-B94E-CFD173AA1D74}">
      <dgm:prSet/>
      <dgm:spPr/>
      <dgm:t>
        <a:bodyPr/>
        <a:lstStyle/>
        <a:p>
          <a:endParaRPr lang="en-US"/>
        </a:p>
      </dgm:t>
    </dgm:pt>
    <dgm:pt modelId="{65B26412-62B1-476D-B537-1BBEA3EE4648}">
      <dgm:prSet/>
      <dgm:spPr/>
      <dgm:t>
        <a:bodyPr/>
        <a:lstStyle/>
        <a:p>
          <a:r>
            <a:rPr lang="en-US" dirty="0"/>
            <a:t>Discussing school safety with school counselor/psychologist</a:t>
          </a:r>
        </a:p>
      </dgm:t>
    </dgm:pt>
    <dgm:pt modelId="{AD9403D6-5FB3-4515-985A-C25D93795A8F}" type="parTrans" cxnId="{9EB871B3-2658-4BF4-92BB-AF713CE7047D}">
      <dgm:prSet/>
      <dgm:spPr/>
      <dgm:t>
        <a:bodyPr/>
        <a:lstStyle/>
        <a:p>
          <a:endParaRPr lang="en-US"/>
        </a:p>
      </dgm:t>
    </dgm:pt>
    <dgm:pt modelId="{A50C5145-2849-4620-BF15-A3700D3DD043}" type="sibTrans" cxnId="{9EB871B3-2658-4BF4-92BB-AF713CE7047D}">
      <dgm:prSet/>
      <dgm:spPr/>
      <dgm:t>
        <a:bodyPr/>
        <a:lstStyle/>
        <a:p>
          <a:endParaRPr lang="en-US"/>
        </a:p>
      </dgm:t>
    </dgm:pt>
    <dgm:pt modelId="{B530C5A2-B68B-483E-B984-F14C68C2C97B}">
      <dgm:prSet/>
      <dgm:spPr/>
      <dgm:t>
        <a:bodyPr/>
        <a:lstStyle/>
        <a:p>
          <a:r>
            <a:rPr lang="en-US" b="1"/>
            <a:t>Reasons for Living</a:t>
          </a:r>
          <a:endParaRPr lang="en-US"/>
        </a:p>
      </dgm:t>
    </dgm:pt>
    <dgm:pt modelId="{23C1B49F-944E-47FD-AAB3-31B6AB88EB95}" type="parTrans" cxnId="{E9D3A176-7B56-442D-86E7-F0000521CCBA}">
      <dgm:prSet/>
      <dgm:spPr/>
      <dgm:t>
        <a:bodyPr/>
        <a:lstStyle/>
        <a:p>
          <a:endParaRPr lang="en-US"/>
        </a:p>
      </dgm:t>
    </dgm:pt>
    <dgm:pt modelId="{3BA4877E-1E8A-40B3-9B0F-018828C6B9F6}" type="sibTrans" cxnId="{E9D3A176-7B56-442D-86E7-F0000521CCBA}">
      <dgm:prSet/>
      <dgm:spPr/>
      <dgm:t>
        <a:bodyPr/>
        <a:lstStyle/>
        <a:p>
          <a:endParaRPr lang="en-US"/>
        </a:p>
      </dgm:t>
    </dgm:pt>
    <dgm:pt modelId="{FB2360CF-8C57-4221-B856-31BB8A757BCD}">
      <dgm:prSet/>
      <dgm:spPr/>
      <dgm:t>
        <a:bodyPr/>
        <a:lstStyle/>
        <a:p>
          <a:r>
            <a:rPr lang="en-US" dirty="0"/>
            <a:t>What future goals/dreams do you have to live for? What about important people/pets in your life? </a:t>
          </a:r>
        </a:p>
      </dgm:t>
    </dgm:pt>
    <dgm:pt modelId="{DDC6F976-CD31-4CB3-9771-ACBEDA886D60}" type="parTrans" cxnId="{BEF7D708-55C7-4A85-8F82-C9FD0B4F29B7}">
      <dgm:prSet/>
      <dgm:spPr/>
      <dgm:t>
        <a:bodyPr/>
        <a:lstStyle/>
        <a:p>
          <a:endParaRPr lang="en-US"/>
        </a:p>
      </dgm:t>
    </dgm:pt>
    <dgm:pt modelId="{001735B6-509C-4943-8379-AA41D1C6BE96}" type="sibTrans" cxnId="{BEF7D708-55C7-4A85-8F82-C9FD0B4F29B7}">
      <dgm:prSet/>
      <dgm:spPr/>
      <dgm:t>
        <a:bodyPr/>
        <a:lstStyle/>
        <a:p>
          <a:endParaRPr lang="en-US"/>
        </a:p>
      </dgm:t>
    </dgm:pt>
    <dgm:pt modelId="{DCD4EF2A-A06F-4876-B456-1108CFB2B772}" type="pres">
      <dgm:prSet presAssocID="{0C0194B6-DA51-41D2-B1D5-94D95283898B}" presName="linear" presStyleCnt="0">
        <dgm:presLayoutVars>
          <dgm:animLvl val="lvl"/>
          <dgm:resizeHandles val="exact"/>
        </dgm:presLayoutVars>
      </dgm:prSet>
      <dgm:spPr/>
    </dgm:pt>
    <dgm:pt modelId="{B818D753-17CC-41F8-96B9-78E785F706F9}" type="pres">
      <dgm:prSet presAssocID="{D0349548-B5E7-4A7A-9286-0AE99CE7BA27}" presName="parentText" presStyleLbl="node1" presStyleIdx="0" presStyleCnt="4">
        <dgm:presLayoutVars>
          <dgm:chMax val="0"/>
          <dgm:bulletEnabled val="1"/>
        </dgm:presLayoutVars>
      </dgm:prSet>
      <dgm:spPr/>
    </dgm:pt>
    <dgm:pt modelId="{4C9384D1-0084-4421-9339-340784F729B3}" type="pres">
      <dgm:prSet presAssocID="{D0349548-B5E7-4A7A-9286-0AE99CE7BA27}" presName="childText" presStyleLbl="revTx" presStyleIdx="0" presStyleCnt="4">
        <dgm:presLayoutVars>
          <dgm:bulletEnabled val="1"/>
        </dgm:presLayoutVars>
      </dgm:prSet>
      <dgm:spPr/>
    </dgm:pt>
    <dgm:pt modelId="{FA958B6A-5FD3-4F34-8863-6F79B143D992}" type="pres">
      <dgm:prSet presAssocID="{E1947813-DB55-4FC2-8E9A-0C8CD96FEB49}" presName="parentText" presStyleLbl="node1" presStyleIdx="1" presStyleCnt="4">
        <dgm:presLayoutVars>
          <dgm:chMax val="0"/>
          <dgm:bulletEnabled val="1"/>
        </dgm:presLayoutVars>
      </dgm:prSet>
      <dgm:spPr/>
    </dgm:pt>
    <dgm:pt modelId="{EBDCCBA5-073A-4FFE-A506-A95605A62557}" type="pres">
      <dgm:prSet presAssocID="{E1947813-DB55-4FC2-8E9A-0C8CD96FEB49}" presName="childText" presStyleLbl="revTx" presStyleIdx="1" presStyleCnt="4">
        <dgm:presLayoutVars>
          <dgm:bulletEnabled val="1"/>
        </dgm:presLayoutVars>
      </dgm:prSet>
      <dgm:spPr/>
    </dgm:pt>
    <dgm:pt modelId="{B48A70FC-DD14-48ED-8699-B1A07DC50B45}" type="pres">
      <dgm:prSet presAssocID="{EA6C667C-DE66-4EA6-8993-FDD51E17E7E4}" presName="parentText" presStyleLbl="node1" presStyleIdx="2" presStyleCnt="4">
        <dgm:presLayoutVars>
          <dgm:chMax val="0"/>
          <dgm:bulletEnabled val="1"/>
        </dgm:presLayoutVars>
      </dgm:prSet>
      <dgm:spPr/>
    </dgm:pt>
    <dgm:pt modelId="{803B7E37-ED29-41AB-BBF3-1EADBE58D67E}" type="pres">
      <dgm:prSet presAssocID="{EA6C667C-DE66-4EA6-8993-FDD51E17E7E4}" presName="childText" presStyleLbl="revTx" presStyleIdx="2" presStyleCnt="4">
        <dgm:presLayoutVars>
          <dgm:bulletEnabled val="1"/>
        </dgm:presLayoutVars>
      </dgm:prSet>
      <dgm:spPr/>
    </dgm:pt>
    <dgm:pt modelId="{1AB6C37F-1C82-4C83-891A-1619DE317920}" type="pres">
      <dgm:prSet presAssocID="{B530C5A2-B68B-483E-B984-F14C68C2C97B}" presName="parentText" presStyleLbl="node1" presStyleIdx="3" presStyleCnt="4">
        <dgm:presLayoutVars>
          <dgm:chMax val="0"/>
          <dgm:bulletEnabled val="1"/>
        </dgm:presLayoutVars>
      </dgm:prSet>
      <dgm:spPr/>
    </dgm:pt>
    <dgm:pt modelId="{0EA77EB5-9B52-4201-985D-E7796F164E0E}" type="pres">
      <dgm:prSet presAssocID="{B530C5A2-B68B-483E-B984-F14C68C2C97B}" presName="childText" presStyleLbl="revTx" presStyleIdx="3" presStyleCnt="4">
        <dgm:presLayoutVars>
          <dgm:bulletEnabled val="1"/>
        </dgm:presLayoutVars>
      </dgm:prSet>
      <dgm:spPr/>
    </dgm:pt>
  </dgm:ptLst>
  <dgm:cxnLst>
    <dgm:cxn modelId="{BEF7D708-55C7-4A85-8F82-C9FD0B4F29B7}" srcId="{B530C5A2-B68B-483E-B984-F14C68C2C97B}" destId="{FB2360CF-8C57-4221-B856-31BB8A757BCD}" srcOrd="0" destOrd="0" parTransId="{DDC6F976-CD31-4CB3-9771-ACBEDA886D60}" sibTransId="{001735B6-509C-4943-8379-AA41D1C6BE96}"/>
    <dgm:cxn modelId="{C503D719-78F2-4FCE-B94E-CFD173AA1D74}" srcId="{EA6C667C-DE66-4EA6-8993-FDD51E17E7E4}" destId="{9E7ED1DF-F95C-45FD-84E7-1CE0342D10FC}" srcOrd="2" destOrd="0" parTransId="{10C6EFC0-D8AE-4797-9A11-A054FC4D6FB0}" sibTransId="{8E18E3B6-7542-4B2E-85EE-1A5208DA17E6}"/>
    <dgm:cxn modelId="{5EB49321-16DF-448E-8F58-9BA00C2A436B}" type="presOf" srcId="{4CFA647B-96E4-4E67-980B-1F9E9F90E8E0}" destId="{EBDCCBA5-073A-4FFE-A506-A95605A62557}" srcOrd="0" destOrd="1" presId="urn:microsoft.com/office/officeart/2005/8/layout/vList2"/>
    <dgm:cxn modelId="{DAAD2A25-B392-41FD-A122-C2CBAD064203}" srcId="{D0349548-B5E7-4A7A-9286-0AE99CE7BA27}" destId="{322C75CA-E3A0-4F23-89DC-D5DA6DD96DDE}" srcOrd="1" destOrd="0" parTransId="{C7CAA490-454E-47C3-8D2F-687122B1D06A}" sibTransId="{5B49035F-32DE-4CED-AD8E-A8C4FE1AB542}"/>
    <dgm:cxn modelId="{5E8F732D-8249-4E73-956A-05B97D5D6335}" type="presOf" srcId="{FB2360CF-8C57-4221-B856-31BB8A757BCD}" destId="{0EA77EB5-9B52-4201-985D-E7796F164E0E}" srcOrd="0" destOrd="0" presId="urn:microsoft.com/office/officeart/2005/8/layout/vList2"/>
    <dgm:cxn modelId="{89EA5342-A29C-4BBE-9375-E44895DEEDCD}" type="presOf" srcId="{322C75CA-E3A0-4F23-89DC-D5DA6DD96DDE}" destId="{4C9384D1-0084-4421-9339-340784F729B3}" srcOrd="0" destOrd="1" presId="urn:microsoft.com/office/officeart/2005/8/layout/vList2"/>
    <dgm:cxn modelId="{D1773B45-CC57-4688-AEEF-B8CA06AA8AD5}" srcId="{E1947813-DB55-4FC2-8E9A-0C8CD96FEB49}" destId="{D4F0F4C9-084B-4553-84BD-30D2F7097E62}" srcOrd="0" destOrd="0" parTransId="{EADF1C2C-754C-43F5-9000-59DE12E69377}" sibTransId="{F210C645-5D9A-45DF-BA45-ECD69B41EAA1}"/>
    <dgm:cxn modelId="{FDEF136A-C80E-434F-9746-0432A4FDE567}" srcId="{EA6C667C-DE66-4EA6-8993-FDD51E17E7E4}" destId="{6937B578-72EC-47BC-9C81-DA1D6A8132F5}" srcOrd="1" destOrd="0" parTransId="{922886EC-EE53-436B-99E2-FE013AB42ECD}" sibTransId="{6474EF82-BC63-4B46-B15D-1FD0BF5174BF}"/>
    <dgm:cxn modelId="{E348576D-A347-43BF-B9C9-374F5690580B}" srcId="{E1947813-DB55-4FC2-8E9A-0C8CD96FEB49}" destId="{4CFA647B-96E4-4E67-980B-1F9E9F90E8E0}" srcOrd="1" destOrd="0" parTransId="{1F6BFB73-B6D0-48CE-B119-331AFEA1B55D}" sibTransId="{EC517039-2BE2-4AF4-B112-9410095DF57F}"/>
    <dgm:cxn modelId="{D3E5A46D-1869-43B5-BB70-85738679EC8F}" type="presOf" srcId="{9E7ED1DF-F95C-45FD-84E7-1CE0342D10FC}" destId="{803B7E37-ED29-41AB-BBF3-1EADBE58D67E}" srcOrd="0" destOrd="2" presId="urn:microsoft.com/office/officeart/2005/8/layout/vList2"/>
    <dgm:cxn modelId="{E9D3A176-7B56-442D-86E7-F0000521CCBA}" srcId="{0C0194B6-DA51-41D2-B1D5-94D95283898B}" destId="{B530C5A2-B68B-483E-B984-F14C68C2C97B}" srcOrd="3" destOrd="0" parTransId="{23C1B49F-944E-47FD-AAB3-31B6AB88EB95}" sibTransId="{3BA4877E-1E8A-40B3-9B0F-018828C6B9F6}"/>
    <dgm:cxn modelId="{7D6E2A79-D667-450C-B4E0-6642AE149164}" srcId="{0C0194B6-DA51-41D2-B1D5-94D95283898B}" destId="{E1947813-DB55-4FC2-8E9A-0C8CD96FEB49}" srcOrd="1" destOrd="0" parTransId="{EE01D14C-F30E-4D86-B1DB-CE06FB925AC4}" sibTransId="{A70BA688-F6BF-4066-9712-7F55D07CFA6E}"/>
    <dgm:cxn modelId="{4ED85781-3B59-47F2-8A0F-467FB0B9539A}" type="presOf" srcId="{D0349548-B5E7-4A7A-9286-0AE99CE7BA27}" destId="{B818D753-17CC-41F8-96B9-78E785F706F9}" srcOrd="0" destOrd="0" presId="urn:microsoft.com/office/officeart/2005/8/layout/vList2"/>
    <dgm:cxn modelId="{44D07A81-D879-4EDB-95A0-415B8EC0FA9E}" srcId="{D0349548-B5E7-4A7A-9286-0AE99CE7BA27}" destId="{1DADEB60-7628-42C2-9BAE-46572B069E99}" srcOrd="0" destOrd="0" parTransId="{21E44006-55A2-4586-AD32-5337B2560387}" sibTransId="{B67211C5-66B4-4609-9BA1-E4D08E2436F3}"/>
    <dgm:cxn modelId="{CD97398B-05FF-49A2-AB52-56BA783D29B5}" type="presOf" srcId="{0C0194B6-DA51-41D2-B1D5-94D95283898B}" destId="{DCD4EF2A-A06F-4876-B456-1108CFB2B772}" srcOrd="0" destOrd="0" presId="urn:microsoft.com/office/officeart/2005/8/layout/vList2"/>
    <dgm:cxn modelId="{89754E8C-8B22-4412-AE95-F00FF67D293A}" type="presOf" srcId="{BDB071DD-45FB-4717-A5B3-9B68CACEE7C2}" destId="{803B7E37-ED29-41AB-BBF3-1EADBE58D67E}" srcOrd="0" destOrd="0" presId="urn:microsoft.com/office/officeart/2005/8/layout/vList2"/>
    <dgm:cxn modelId="{7A708A9B-6F92-4364-A1E6-F72971B3E1E3}" type="presOf" srcId="{D4F0F4C9-084B-4553-84BD-30D2F7097E62}" destId="{EBDCCBA5-073A-4FFE-A506-A95605A62557}" srcOrd="0" destOrd="0" presId="urn:microsoft.com/office/officeart/2005/8/layout/vList2"/>
    <dgm:cxn modelId="{9EB871B3-2658-4BF4-92BB-AF713CE7047D}" srcId="{EA6C667C-DE66-4EA6-8993-FDD51E17E7E4}" destId="{65B26412-62B1-476D-B537-1BBEA3EE4648}" srcOrd="3" destOrd="0" parTransId="{AD9403D6-5FB3-4515-985A-C25D93795A8F}" sibTransId="{A50C5145-2849-4620-BF15-A3700D3DD043}"/>
    <dgm:cxn modelId="{6CC3CFB4-CEF1-4E9E-92EC-047471816879}" srcId="{0C0194B6-DA51-41D2-B1D5-94D95283898B}" destId="{D0349548-B5E7-4A7A-9286-0AE99CE7BA27}" srcOrd="0" destOrd="0" parTransId="{FBB58515-9B07-4F56-9653-29B2297FC1FB}" sibTransId="{8C4D5CBA-EA6F-424D-96C5-B959D4223750}"/>
    <dgm:cxn modelId="{E9CE32BA-97E9-46DF-9BB1-FE3C4279904C}" type="presOf" srcId="{1DADEB60-7628-42C2-9BAE-46572B069E99}" destId="{4C9384D1-0084-4421-9339-340784F729B3}" srcOrd="0" destOrd="0" presId="urn:microsoft.com/office/officeart/2005/8/layout/vList2"/>
    <dgm:cxn modelId="{356397BF-79DC-4B89-9374-97343B2F07AE}" type="presOf" srcId="{EA6C667C-DE66-4EA6-8993-FDD51E17E7E4}" destId="{B48A70FC-DD14-48ED-8699-B1A07DC50B45}" srcOrd="0" destOrd="0" presId="urn:microsoft.com/office/officeart/2005/8/layout/vList2"/>
    <dgm:cxn modelId="{7F29F0CD-B36A-480A-B3C6-DB6F06A867C1}" type="presOf" srcId="{E1947813-DB55-4FC2-8E9A-0C8CD96FEB49}" destId="{FA958B6A-5FD3-4F34-8863-6F79B143D992}" srcOrd="0" destOrd="0" presId="urn:microsoft.com/office/officeart/2005/8/layout/vList2"/>
    <dgm:cxn modelId="{19A933D0-4937-4D7D-A167-326BB38C2728}" type="presOf" srcId="{6937B578-72EC-47BC-9C81-DA1D6A8132F5}" destId="{803B7E37-ED29-41AB-BBF3-1EADBE58D67E}" srcOrd="0" destOrd="1" presId="urn:microsoft.com/office/officeart/2005/8/layout/vList2"/>
    <dgm:cxn modelId="{0CBED7EF-46D5-47FF-87E2-966BD85D283D}" type="presOf" srcId="{65B26412-62B1-476D-B537-1BBEA3EE4648}" destId="{803B7E37-ED29-41AB-BBF3-1EADBE58D67E}" srcOrd="0" destOrd="3" presId="urn:microsoft.com/office/officeart/2005/8/layout/vList2"/>
    <dgm:cxn modelId="{95C1C7F0-56D5-4623-9E32-1A4F7293885C}" srcId="{0C0194B6-DA51-41D2-B1D5-94D95283898B}" destId="{EA6C667C-DE66-4EA6-8993-FDD51E17E7E4}" srcOrd="2" destOrd="0" parTransId="{EF42A1C3-734A-486E-979D-244FB75462A9}" sibTransId="{C20CC616-010A-44BA-856F-E99637124893}"/>
    <dgm:cxn modelId="{342E9DF9-1872-4C0A-A946-0C89E32BDADB}" srcId="{EA6C667C-DE66-4EA6-8993-FDD51E17E7E4}" destId="{BDB071DD-45FB-4717-A5B3-9B68CACEE7C2}" srcOrd="0" destOrd="0" parTransId="{89CD3FC0-018D-41F5-B87F-DA56373D47C2}" sibTransId="{022A79BA-3861-4CFA-81D1-A3540EAF8FF1}"/>
    <dgm:cxn modelId="{38953FFA-80D1-41C7-A452-42A1177719A0}" type="presOf" srcId="{B530C5A2-B68B-483E-B984-F14C68C2C97B}" destId="{1AB6C37F-1C82-4C83-891A-1619DE317920}" srcOrd="0" destOrd="0" presId="urn:microsoft.com/office/officeart/2005/8/layout/vList2"/>
    <dgm:cxn modelId="{6B724CCF-FDE0-4418-97D6-F69079F8F933}" type="presParOf" srcId="{DCD4EF2A-A06F-4876-B456-1108CFB2B772}" destId="{B818D753-17CC-41F8-96B9-78E785F706F9}" srcOrd="0" destOrd="0" presId="urn:microsoft.com/office/officeart/2005/8/layout/vList2"/>
    <dgm:cxn modelId="{B769B5AA-E46C-4D68-A33B-359E1850F3FE}" type="presParOf" srcId="{DCD4EF2A-A06F-4876-B456-1108CFB2B772}" destId="{4C9384D1-0084-4421-9339-340784F729B3}" srcOrd="1" destOrd="0" presId="urn:microsoft.com/office/officeart/2005/8/layout/vList2"/>
    <dgm:cxn modelId="{0BC1C366-31A7-49E1-9946-1FE07CD4CE9C}" type="presParOf" srcId="{DCD4EF2A-A06F-4876-B456-1108CFB2B772}" destId="{FA958B6A-5FD3-4F34-8863-6F79B143D992}" srcOrd="2" destOrd="0" presId="urn:microsoft.com/office/officeart/2005/8/layout/vList2"/>
    <dgm:cxn modelId="{0EC6B801-ED9E-4616-AE15-914E840B401F}" type="presParOf" srcId="{DCD4EF2A-A06F-4876-B456-1108CFB2B772}" destId="{EBDCCBA5-073A-4FFE-A506-A95605A62557}" srcOrd="3" destOrd="0" presId="urn:microsoft.com/office/officeart/2005/8/layout/vList2"/>
    <dgm:cxn modelId="{1AAED8A2-37BD-4A6D-9A9F-E499378BE8A6}" type="presParOf" srcId="{DCD4EF2A-A06F-4876-B456-1108CFB2B772}" destId="{B48A70FC-DD14-48ED-8699-B1A07DC50B45}" srcOrd="4" destOrd="0" presId="urn:microsoft.com/office/officeart/2005/8/layout/vList2"/>
    <dgm:cxn modelId="{AEF839B9-2159-49B2-831F-26402B1EF2E4}" type="presParOf" srcId="{DCD4EF2A-A06F-4876-B456-1108CFB2B772}" destId="{803B7E37-ED29-41AB-BBF3-1EADBE58D67E}" srcOrd="5" destOrd="0" presId="urn:microsoft.com/office/officeart/2005/8/layout/vList2"/>
    <dgm:cxn modelId="{9EA0F44A-2193-458D-BA6B-A08256DEA0C7}" type="presParOf" srcId="{DCD4EF2A-A06F-4876-B456-1108CFB2B772}" destId="{1AB6C37F-1C82-4C83-891A-1619DE317920}" srcOrd="6" destOrd="0" presId="urn:microsoft.com/office/officeart/2005/8/layout/vList2"/>
    <dgm:cxn modelId="{2148D331-8127-41A9-8D06-EFCB2CE3CC78}" type="presParOf" srcId="{DCD4EF2A-A06F-4876-B456-1108CFB2B772}" destId="{0EA77EB5-9B52-4201-985D-E7796F164E0E}"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60D8813-55BC-4793-9BF4-44B6D2E6BA4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1C3FA5E-99DA-44B0-8DD6-03BAFA85C03E}">
      <dgm:prSet/>
      <dgm:spPr/>
      <dgm:t>
        <a:bodyPr/>
        <a:lstStyle/>
        <a:p>
          <a:r>
            <a:rPr lang="en-US" b="1" dirty="0"/>
            <a:t>Safety Plan</a:t>
          </a:r>
          <a:endParaRPr lang="en-US" dirty="0"/>
        </a:p>
      </dgm:t>
    </dgm:pt>
    <dgm:pt modelId="{EB0D3E07-9A53-4FB9-9EBF-473D3011091C}" type="parTrans" cxnId="{FD600517-CA4E-485E-9B06-153014AD51FF}">
      <dgm:prSet/>
      <dgm:spPr/>
      <dgm:t>
        <a:bodyPr/>
        <a:lstStyle/>
        <a:p>
          <a:endParaRPr lang="en-US"/>
        </a:p>
      </dgm:t>
    </dgm:pt>
    <dgm:pt modelId="{DB621B22-D0DD-4A7B-9D53-0E46A198E90E}" type="sibTrans" cxnId="{FD600517-CA4E-485E-9B06-153014AD51FF}">
      <dgm:prSet/>
      <dgm:spPr/>
      <dgm:t>
        <a:bodyPr/>
        <a:lstStyle/>
        <a:p>
          <a:endParaRPr lang="en-US"/>
        </a:p>
      </dgm:t>
    </dgm:pt>
    <dgm:pt modelId="{49B1FB29-F554-4554-8064-2A7725B00E79}">
      <dgm:prSet/>
      <dgm:spPr/>
      <dgm:t>
        <a:bodyPr/>
        <a:lstStyle/>
        <a:p>
          <a:r>
            <a:rPr lang="en-US" b="1" dirty="0"/>
            <a:t>Psychology/Psychiatry Referral</a:t>
          </a:r>
          <a:endParaRPr lang="en-US" dirty="0"/>
        </a:p>
      </dgm:t>
    </dgm:pt>
    <dgm:pt modelId="{AB154CFB-C3D8-47EA-89E8-4629C62259CD}" type="parTrans" cxnId="{938DD791-8D05-421E-BA02-83132331F3C9}">
      <dgm:prSet/>
      <dgm:spPr/>
      <dgm:t>
        <a:bodyPr/>
        <a:lstStyle/>
        <a:p>
          <a:endParaRPr lang="en-US"/>
        </a:p>
      </dgm:t>
    </dgm:pt>
    <dgm:pt modelId="{711DEEC3-C30D-426E-98A5-D99AECE12149}" type="sibTrans" cxnId="{938DD791-8D05-421E-BA02-83132331F3C9}">
      <dgm:prSet/>
      <dgm:spPr/>
      <dgm:t>
        <a:bodyPr/>
        <a:lstStyle/>
        <a:p>
          <a:endParaRPr lang="en-US"/>
        </a:p>
      </dgm:t>
    </dgm:pt>
    <dgm:pt modelId="{1F6123DD-9C3B-4EDA-8FB4-167ADFF9BE8C}">
      <dgm:prSet/>
      <dgm:spPr/>
      <dgm:t>
        <a:bodyPr/>
        <a:lstStyle/>
        <a:p>
          <a:r>
            <a:rPr lang="en-US" b="1" dirty="0"/>
            <a:t>Office Follow-Up</a:t>
          </a:r>
          <a:endParaRPr lang="en-US" dirty="0"/>
        </a:p>
      </dgm:t>
    </dgm:pt>
    <dgm:pt modelId="{019C0011-3B85-44BB-853B-72CDD95B2B0C}" type="parTrans" cxnId="{C82FC6C4-5231-4368-A50D-6B1729679CE7}">
      <dgm:prSet/>
      <dgm:spPr/>
      <dgm:t>
        <a:bodyPr/>
        <a:lstStyle/>
        <a:p>
          <a:endParaRPr lang="en-US"/>
        </a:p>
      </dgm:t>
    </dgm:pt>
    <dgm:pt modelId="{5A7F5D2E-2D7F-48B0-AB4E-B6BFC3F24E2C}" type="sibTrans" cxnId="{C82FC6C4-5231-4368-A50D-6B1729679CE7}">
      <dgm:prSet/>
      <dgm:spPr/>
      <dgm:t>
        <a:bodyPr/>
        <a:lstStyle/>
        <a:p>
          <a:endParaRPr lang="en-US"/>
        </a:p>
      </dgm:t>
    </dgm:pt>
    <dgm:pt modelId="{9F9FF878-5684-41ED-B0C7-45B0FC6A38F7}">
      <dgm:prSet/>
      <dgm:spPr/>
      <dgm:t>
        <a:bodyPr/>
        <a:lstStyle/>
        <a:p>
          <a:r>
            <a:rPr lang="en-US" b="1" dirty="0"/>
            <a:t>Worsening Symptoms</a:t>
          </a:r>
          <a:endParaRPr lang="en-US" dirty="0"/>
        </a:p>
      </dgm:t>
    </dgm:pt>
    <dgm:pt modelId="{974D1708-1E52-4F7C-985E-55DA453854D3}" type="parTrans" cxnId="{7997FD60-3603-46E0-ACD2-E7A7422F5CF1}">
      <dgm:prSet/>
      <dgm:spPr/>
      <dgm:t>
        <a:bodyPr/>
        <a:lstStyle/>
        <a:p>
          <a:endParaRPr lang="en-US"/>
        </a:p>
      </dgm:t>
    </dgm:pt>
    <dgm:pt modelId="{D6E832ED-CFF1-4546-8E23-F98385B19663}" type="sibTrans" cxnId="{7997FD60-3603-46E0-ACD2-E7A7422F5CF1}">
      <dgm:prSet/>
      <dgm:spPr/>
      <dgm:t>
        <a:bodyPr/>
        <a:lstStyle/>
        <a:p>
          <a:endParaRPr lang="en-US"/>
        </a:p>
      </dgm:t>
    </dgm:pt>
    <dgm:pt modelId="{0BB127BD-FA04-4159-8DB5-48979AF4F848}">
      <dgm:prSet/>
      <dgm:spPr/>
      <dgm:t>
        <a:bodyPr/>
        <a:lstStyle/>
        <a:p>
          <a:r>
            <a:rPr lang="en-US" dirty="0"/>
            <a:t>Copy and paste the safety plan into their After Visit Summary. Encourage both the teen and parent/caregiver to take a picture of the plan and/or download a safety plan app so they always have access to the plan.  </a:t>
          </a:r>
        </a:p>
      </dgm:t>
    </dgm:pt>
    <dgm:pt modelId="{529D28C7-E06C-4632-AB33-323DE6680B21}" type="parTrans" cxnId="{7F2846F4-683D-4057-8E14-80E2D25D4598}">
      <dgm:prSet/>
      <dgm:spPr/>
      <dgm:t>
        <a:bodyPr/>
        <a:lstStyle/>
        <a:p>
          <a:endParaRPr lang="en-US"/>
        </a:p>
      </dgm:t>
    </dgm:pt>
    <dgm:pt modelId="{FE19E808-67BE-4B4A-A51D-63368EFD8D67}" type="sibTrans" cxnId="{7F2846F4-683D-4057-8E14-80E2D25D4598}">
      <dgm:prSet/>
      <dgm:spPr/>
      <dgm:t>
        <a:bodyPr/>
        <a:lstStyle/>
        <a:p>
          <a:endParaRPr lang="en-US"/>
        </a:p>
      </dgm:t>
    </dgm:pt>
    <dgm:pt modelId="{45951A38-7102-4F0D-B878-F341F081F274}">
      <dgm:prSet/>
      <dgm:spPr/>
      <dgm:t>
        <a:bodyPr/>
        <a:lstStyle/>
        <a:p>
          <a:r>
            <a:rPr lang="en-US" dirty="0"/>
            <a:t>Refer to psychology/psychiatry if they are not already established with a therapist or psychiatrist. If they are established, document their next scheduled appointment and/or encourage them to reach out for a sooner appointment. </a:t>
          </a:r>
        </a:p>
      </dgm:t>
    </dgm:pt>
    <dgm:pt modelId="{1A3E9403-7755-4E9A-844A-E45C4DB47F65}" type="parTrans" cxnId="{C31E7DFF-A17E-4BC8-826E-010603B516FC}">
      <dgm:prSet/>
      <dgm:spPr/>
      <dgm:t>
        <a:bodyPr/>
        <a:lstStyle/>
        <a:p>
          <a:endParaRPr lang="en-US"/>
        </a:p>
      </dgm:t>
    </dgm:pt>
    <dgm:pt modelId="{52A41DCE-86D4-45E3-B743-248907E8E9A3}" type="sibTrans" cxnId="{C31E7DFF-A17E-4BC8-826E-010603B516FC}">
      <dgm:prSet/>
      <dgm:spPr/>
      <dgm:t>
        <a:bodyPr/>
        <a:lstStyle/>
        <a:p>
          <a:endParaRPr lang="en-US"/>
        </a:p>
      </dgm:t>
    </dgm:pt>
    <dgm:pt modelId="{DE55A25A-7ECF-4D62-AB04-A287C217245A}">
      <dgm:prSet/>
      <dgm:spPr/>
      <dgm:t>
        <a:bodyPr/>
        <a:lstStyle/>
        <a:p>
          <a:r>
            <a:rPr lang="en-US"/>
            <a:t>If </a:t>
          </a:r>
          <a:r>
            <a:rPr lang="en-US" dirty="0"/>
            <a:t>they are not able to meet with a therapist/psychiatrist within 1-2 weeks, encourage the family to schedule a follow-up with you for reevaluation of safety. </a:t>
          </a:r>
        </a:p>
      </dgm:t>
    </dgm:pt>
    <dgm:pt modelId="{94B14462-9E9C-42B3-98A7-1DCCB892EA66}" type="parTrans" cxnId="{1038AB34-2774-412C-9819-6D24EF721E3E}">
      <dgm:prSet/>
      <dgm:spPr/>
      <dgm:t>
        <a:bodyPr/>
        <a:lstStyle/>
        <a:p>
          <a:endParaRPr lang="en-US"/>
        </a:p>
      </dgm:t>
    </dgm:pt>
    <dgm:pt modelId="{DD8CBAE0-CBAB-4A57-81A4-D9EEBEFCAB38}" type="sibTrans" cxnId="{1038AB34-2774-412C-9819-6D24EF721E3E}">
      <dgm:prSet/>
      <dgm:spPr/>
      <dgm:t>
        <a:bodyPr/>
        <a:lstStyle/>
        <a:p>
          <a:endParaRPr lang="en-US"/>
        </a:p>
      </dgm:t>
    </dgm:pt>
    <dgm:pt modelId="{F2A953AF-4A52-4925-8935-5BF048B77194}">
      <dgm:prSet/>
      <dgm:spPr/>
      <dgm:t>
        <a:bodyPr/>
        <a:lstStyle/>
        <a:p>
          <a:r>
            <a:rPr lang="en-US"/>
            <a:t>Remind </a:t>
          </a:r>
          <a:r>
            <a:rPr lang="en-US" dirty="0"/>
            <a:t>families that they should always call or present to the ED if symptoms worsen or if they are no longer able to follow the safety plan. </a:t>
          </a:r>
        </a:p>
      </dgm:t>
    </dgm:pt>
    <dgm:pt modelId="{B97D5C6B-5CBD-4502-BCEE-4BD15E852690}" type="parTrans" cxnId="{2C6EA39D-4346-4864-9C62-F4FA9F097454}">
      <dgm:prSet/>
      <dgm:spPr/>
      <dgm:t>
        <a:bodyPr/>
        <a:lstStyle/>
        <a:p>
          <a:endParaRPr lang="en-US"/>
        </a:p>
      </dgm:t>
    </dgm:pt>
    <dgm:pt modelId="{7B61184D-6DC7-413F-9BCC-A11287CD2797}" type="sibTrans" cxnId="{2C6EA39D-4346-4864-9C62-F4FA9F097454}">
      <dgm:prSet/>
      <dgm:spPr/>
      <dgm:t>
        <a:bodyPr/>
        <a:lstStyle/>
        <a:p>
          <a:endParaRPr lang="en-US"/>
        </a:p>
      </dgm:t>
    </dgm:pt>
    <dgm:pt modelId="{29E03BC3-0894-45D3-B718-0EDAA3F9A4F3}" type="pres">
      <dgm:prSet presAssocID="{F60D8813-55BC-4793-9BF4-44B6D2E6BA4A}" presName="linear" presStyleCnt="0">
        <dgm:presLayoutVars>
          <dgm:animLvl val="lvl"/>
          <dgm:resizeHandles val="exact"/>
        </dgm:presLayoutVars>
      </dgm:prSet>
      <dgm:spPr/>
    </dgm:pt>
    <dgm:pt modelId="{90BA4702-03AF-4CF8-8CF9-DAD03CC628A7}" type="pres">
      <dgm:prSet presAssocID="{E1C3FA5E-99DA-44B0-8DD6-03BAFA85C03E}" presName="parentText" presStyleLbl="node1" presStyleIdx="0" presStyleCnt="4">
        <dgm:presLayoutVars>
          <dgm:chMax val="0"/>
          <dgm:bulletEnabled val="1"/>
        </dgm:presLayoutVars>
      </dgm:prSet>
      <dgm:spPr/>
    </dgm:pt>
    <dgm:pt modelId="{2EBB4808-53AA-40B8-926A-9CFD537BB078}" type="pres">
      <dgm:prSet presAssocID="{E1C3FA5E-99DA-44B0-8DD6-03BAFA85C03E}" presName="childText" presStyleLbl="revTx" presStyleIdx="0" presStyleCnt="4">
        <dgm:presLayoutVars>
          <dgm:bulletEnabled val="1"/>
        </dgm:presLayoutVars>
      </dgm:prSet>
      <dgm:spPr/>
    </dgm:pt>
    <dgm:pt modelId="{BF5EE5CF-C9E9-4A35-AEE1-EEB80FE12187}" type="pres">
      <dgm:prSet presAssocID="{49B1FB29-F554-4554-8064-2A7725B00E79}" presName="parentText" presStyleLbl="node1" presStyleIdx="1" presStyleCnt="4">
        <dgm:presLayoutVars>
          <dgm:chMax val="0"/>
          <dgm:bulletEnabled val="1"/>
        </dgm:presLayoutVars>
      </dgm:prSet>
      <dgm:spPr/>
    </dgm:pt>
    <dgm:pt modelId="{177B6694-4733-45E7-B6B7-E538DF58390B}" type="pres">
      <dgm:prSet presAssocID="{49B1FB29-F554-4554-8064-2A7725B00E79}" presName="childText" presStyleLbl="revTx" presStyleIdx="1" presStyleCnt="4">
        <dgm:presLayoutVars>
          <dgm:bulletEnabled val="1"/>
        </dgm:presLayoutVars>
      </dgm:prSet>
      <dgm:spPr/>
    </dgm:pt>
    <dgm:pt modelId="{33135D69-4075-4807-ABF5-0027D44BD25F}" type="pres">
      <dgm:prSet presAssocID="{1F6123DD-9C3B-4EDA-8FB4-167ADFF9BE8C}" presName="parentText" presStyleLbl="node1" presStyleIdx="2" presStyleCnt="4">
        <dgm:presLayoutVars>
          <dgm:chMax val="0"/>
          <dgm:bulletEnabled val="1"/>
        </dgm:presLayoutVars>
      </dgm:prSet>
      <dgm:spPr/>
    </dgm:pt>
    <dgm:pt modelId="{6DE4978A-5EB7-43EB-B6F8-9376E784CAF5}" type="pres">
      <dgm:prSet presAssocID="{1F6123DD-9C3B-4EDA-8FB4-167ADFF9BE8C}" presName="childText" presStyleLbl="revTx" presStyleIdx="2" presStyleCnt="4">
        <dgm:presLayoutVars>
          <dgm:bulletEnabled val="1"/>
        </dgm:presLayoutVars>
      </dgm:prSet>
      <dgm:spPr/>
    </dgm:pt>
    <dgm:pt modelId="{AA3EE1CC-917D-478E-96D0-BBAB8D49E17D}" type="pres">
      <dgm:prSet presAssocID="{9F9FF878-5684-41ED-B0C7-45B0FC6A38F7}" presName="parentText" presStyleLbl="node1" presStyleIdx="3" presStyleCnt="4">
        <dgm:presLayoutVars>
          <dgm:chMax val="0"/>
          <dgm:bulletEnabled val="1"/>
        </dgm:presLayoutVars>
      </dgm:prSet>
      <dgm:spPr/>
    </dgm:pt>
    <dgm:pt modelId="{AEC946EE-EADF-423A-868A-97FABD0527B7}" type="pres">
      <dgm:prSet presAssocID="{9F9FF878-5684-41ED-B0C7-45B0FC6A38F7}" presName="childText" presStyleLbl="revTx" presStyleIdx="3" presStyleCnt="4">
        <dgm:presLayoutVars>
          <dgm:bulletEnabled val="1"/>
        </dgm:presLayoutVars>
      </dgm:prSet>
      <dgm:spPr/>
    </dgm:pt>
  </dgm:ptLst>
  <dgm:cxnLst>
    <dgm:cxn modelId="{FD600517-CA4E-485E-9B06-153014AD51FF}" srcId="{F60D8813-55BC-4793-9BF4-44B6D2E6BA4A}" destId="{E1C3FA5E-99DA-44B0-8DD6-03BAFA85C03E}" srcOrd="0" destOrd="0" parTransId="{EB0D3E07-9A53-4FB9-9EBF-473D3011091C}" sibTransId="{DB621B22-D0DD-4A7B-9D53-0E46A198E90E}"/>
    <dgm:cxn modelId="{AF2D6230-9769-413C-80A4-9E9589684A6D}" type="presOf" srcId="{E1C3FA5E-99DA-44B0-8DD6-03BAFA85C03E}" destId="{90BA4702-03AF-4CF8-8CF9-DAD03CC628A7}" srcOrd="0" destOrd="0" presId="urn:microsoft.com/office/officeart/2005/8/layout/vList2"/>
    <dgm:cxn modelId="{1038AB34-2774-412C-9819-6D24EF721E3E}" srcId="{1F6123DD-9C3B-4EDA-8FB4-167ADFF9BE8C}" destId="{DE55A25A-7ECF-4D62-AB04-A287C217245A}" srcOrd="0" destOrd="0" parTransId="{94B14462-9E9C-42B3-98A7-1DCCB892EA66}" sibTransId="{DD8CBAE0-CBAB-4A57-81A4-D9EEBEFCAB38}"/>
    <dgm:cxn modelId="{7997FD60-3603-46E0-ACD2-E7A7422F5CF1}" srcId="{F60D8813-55BC-4793-9BF4-44B6D2E6BA4A}" destId="{9F9FF878-5684-41ED-B0C7-45B0FC6A38F7}" srcOrd="3" destOrd="0" parTransId="{974D1708-1E52-4F7C-985E-55DA453854D3}" sibTransId="{D6E832ED-CFF1-4546-8E23-F98385B19663}"/>
    <dgm:cxn modelId="{3553D46B-30B8-4934-9212-1853AEC6B1FD}" type="presOf" srcId="{DE55A25A-7ECF-4D62-AB04-A287C217245A}" destId="{6DE4978A-5EB7-43EB-B6F8-9376E784CAF5}" srcOrd="0" destOrd="0" presId="urn:microsoft.com/office/officeart/2005/8/layout/vList2"/>
    <dgm:cxn modelId="{134A906E-E1E2-4DEB-A38F-197C0DB1D7FB}" type="presOf" srcId="{F2A953AF-4A52-4925-8935-5BF048B77194}" destId="{AEC946EE-EADF-423A-868A-97FABD0527B7}" srcOrd="0" destOrd="0" presId="urn:microsoft.com/office/officeart/2005/8/layout/vList2"/>
    <dgm:cxn modelId="{636A2555-EB93-48E5-BB5F-0153271804AC}" type="presOf" srcId="{45951A38-7102-4F0D-B878-F341F081F274}" destId="{177B6694-4733-45E7-B6B7-E538DF58390B}" srcOrd="0" destOrd="0" presId="urn:microsoft.com/office/officeart/2005/8/layout/vList2"/>
    <dgm:cxn modelId="{938DD791-8D05-421E-BA02-83132331F3C9}" srcId="{F60D8813-55BC-4793-9BF4-44B6D2E6BA4A}" destId="{49B1FB29-F554-4554-8064-2A7725B00E79}" srcOrd="1" destOrd="0" parTransId="{AB154CFB-C3D8-47EA-89E8-4629C62259CD}" sibTransId="{711DEEC3-C30D-426E-98A5-D99AECE12149}"/>
    <dgm:cxn modelId="{47B7DE97-FD64-422C-B5F0-34DFD4C33747}" type="presOf" srcId="{1F6123DD-9C3B-4EDA-8FB4-167ADFF9BE8C}" destId="{33135D69-4075-4807-ABF5-0027D44BD25F}" srcOrd="0" destOrd="0" presId="urn:microsoft.com/office/officeart/2005/8/layout/vList2"/>
    <dgm:cxn modelId="{2C6EA39D-4346-4864-9C62-F4FA9F097454}" srcId="{9F9FF878-5684-41ED-B0C7-45B0FC6A38F7}" destId="{F2A953AF-4A52-4925-8935-5BF048B77194}" srcOrd="0" destOrd="0" parTransId="{B97D5C6B-5CBD-4502-BCEE-4BD15E852690}" sibTransId="{7B61184D-6DC7-413F-9BCC-A11287CD2797}"/>
    <dgm:cxn modelId="{C82FC6C4-5231-4368-A50D-6B1729679CE7}" srcId="{F60D8813-55BC-4793-9BF4-44B6D2E6BA4A}" destId="{1F6123DD-9C3B-4EDA-8FB4-167ADFF9BE8C}" srcOrd="2" destOrd="0" parTransId="{019C0011-3B85-44BB-853B-72CDD95B2B0C}" sibTransId="{5A7F5D2E-2D7F-48B0-AB4E-B6BFC3F24E2C}"/>
    <dgm:cxn modelId="{FFE568D4-6D88-4A90-9676-3442ABFA58BC}" type="presOf" srcId="{0BB127BD-FA04-4159-8DB5-48979AF4F848}" destId="{2EBB4808-53AA-40B8-926A-9CFD537BB078}" srcOrd="0" destOrd="0" presId="urn:microsoft.com/office/officeart/2005/8/layout/vList2"/>
    <dgm:cxn modelId="{57686BDE-A2E8-45DB-9A33-5803162AE7DC}" type="presOf" srcId="{49B1FB29-F554-4554-8064-2A7725B00E79}" destId="{BF5EE5CF-C9E9-4A35-AEE1-EEB80FE12187}" srcOrd="0" destOrd="0" presId="urn:microsoft.com/office/officeart/2005/8/layout/vList2"/>
    <dgm:cxn modelId="{9B2241E6-D7C3-4AD8-A693-394DFC950872}" type="presOf" srcId="{F60D8813-55BC-4793-9BF4-44B6D2E6BA4A}" destId="{29E03BC3-0894-45D3-B718-0EDAA3F9A4F3}" srcOrd="0" destOrd="0" presId="urn:microsoft.com/office/officeart/2005/8/layout/vList2"/>
    <dgm:cxn modelId="{AA4F64F2-AB73-41E9-9E6E-E9E3D3C6FCEC}" type="presOf" srcId="{9F9FF878-5684-41ED-B0C7-45B0FC6A38F7}" destId="{AA3EE1CC-917D-478E-96D0-BBAB8D49E17D}" srcOrd="0" destOrd="0" presId="urn:microsoft.com/office/officeart/2005/8/layout/vList2"/>
    <dgm:cxn modelId="{7F2846F4-683D-4057-8E14-80E2D25D4598}" srcId="{E1C3FA5E-99DA-44B0-8DD6-03BAFA85C03E}" destId="{0BB127BD-FA04-4159-8DB5-48979AF4F848}" srcOrd="0" destOrd="0" parTransId="{529D28C7-E06C-4632-AB33-323DE6680B21}" sibTransId="{FE19E808-67BE-4B4A-A51D-63368EFD8D67}"/>
    <dgm:cxn modelId="{C31E7DFF-A17E-4BC8-826E-010603B516FC}" srcId="{49B1FB29-F554-4554-8064-2A7725B00E79}" destId="{45951A38-7102-4F0D-B878-F341F081F274}" srcOrd="0" destOrd="0" parTransId="{1A3E9403-7755-4E9A-844A-E45C4DB47F65}" sibTransId="{52A41DCE-86D4-45E3-B743-248907E8E9A3}"/>
    <dgm:cxn modelId="{2BEB17D3-886C-4242-9369-8AC201499AB8}" type="presParOf" srcId="{29E03BC3-0894-45D3-B718-0EDAA3F9A4F3}" destId="{90BA4702-03AF-4CF8-8CF9-DAD03CC628A7}" srcOrd="0" destOrd="0" presId="urn:microsoft.com/office/officeart/2005/8/layout/vList2"/>
    <dgm:cxn modelId="{62DE5FEF-C613-4F64-8134-D29F75BA4253}" type="presParOf" srcId="{29E03BC3-0894-45D3-B718-0EDAA3F9A4F3}" destId="{2EBB4808-53AA-40B8-926A-9CFD537BB078}" srcOrd="1" destOrd="0" presId="urn:microsoft.com/office/officeart/2005/8/layout/vList2"/>
    <dgm:cxn modelId="{674E6804-5D09-43FC-AD3C-C262EEADB027}" type="presParOf" srcId="{29E03BC3-0894-45D3-B718-0EDAA3F9A4F3}" destId="{BF5EE5CF-C9E9-4A35-AEE1-EEB80FE12187}" srcOrd="2" destOrd="0" presId="urn:microsoft.com/office/officeart/2005/8/layout/vList2"/>
    <dgm:cxn modelId="{7CE60D8E-B1F1-4E57-97C5-697F79179C31}" type="presParOf" srcId="{29E03BC3-0894-45D3-B718-0EDAA3F9A4F3}" destId="{177B6694-4733-45E7-B6B7-E538DF58390B}" srcOrd="3" destOrd="0" presId="urn:microsoft.com/office/officeart/2005/8/layout/vList2"/>
    <dgm:cxn modelId="{ACE9BB01-6E0F-41C1-8538-0155DF36072E}" type="presParOf" srcId="{29E03BC3-0894-45D3-B718-0EDAA3F9A4F3}" destId="{33135D69-4075-4807-ABF5-0027D44BD25F}" srcOrd="4" destOrd="0" presId="urn:microsoft.com/office/officeart/2005/8/layout/vList2"/>
    <dgm:cxn modelId="{AB28B04F-DE0F-4F2C-AEC1-A569D28EB3AD}" type="presParOf" srcId="{29E03BC3-0894-45D3-B718-0EDAA3F9A4F3}" destId="{6DE4978A-5EB7-43EB-B6F8-9376E784CAF5}" srcOrd="5" destOrd="0" presId="urn:microsoft.com/office/officeart/2005/8/layout/vList2"/>
    <dgm:cxn modelId="{259107D7-7254-47FC-ACB2-E5D1945B39DF}" type="presParOf" srcId="{29E03BC3-0894-45D3-B718-0EDAA3F9A4F3}" destId="{AA3EE1CC-917D-478E-96D0-BBAB8D49E17D}" srcOrd="6" destOrd="0" presId="urn:microsoft.com/office/officeart/2005/8/layout/vList2"/>
    <dgm:cxn modelId="{B6EA84BA-BB33-452E-AD0C-F1EC42D76830}" type="presParOf" srcId="{29E03BC3-0894-45D3-B718-0EDAA3F9A4F3}" destId="{AEC946EE-EADF-423A-868A-97FABD0527B7}"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BC31A24-4E1A-490B-8A1D-BA026297C01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EA9F021-4710-45B4-AC30-A37F3BA77D28}">
      <dgm:prSet/>
      <dgm:spPr/>
      <dgm:t>
        <a:bodyPr/>
        <a:lstStyle/>
        <a:p>
          <a:r>
            <a:rPr lang="en-US" b="1" u="sng" dirty="0"/>
            <a:t>T</a:t>
          </a:r>
          <a:r>
            <a:rPr lang="en-US" b="1" dirty="0"/>
            <a:t>emperature</a:t>
          </a:r>
          <a:endParaRPr lang="en-US" dirty="0"/>
        </a:p>
      </dgm:t>
    </dgm:pt>
    <dgm:pt modelId="{5018FD59-16DA-4C41-8A93-8708FF9F44AC}" type="parTrans" cxnId="{91C611BA-32AD-4188-9C08-A0D7BEFDDF12}">
      <dgm:prSet/>
      <dgm:spPr/>
      <dgm:t>
        <a:bodyPr/>
        <a:lstStyle/>
        <a:p>
          <a:endParaRPr lang="en-US"/>
        </a:p>
      </dgm:t>
    </dgm:pt>
    <dgm:pt modelId="{92DE69AB-CE25-4CD2-881A-738BE575A7EF}" type="sibTrans" cxnId="{91C611BA-32AD-4188-9C08-A0D7BEFDDF12}">
      <dgm:prSet/>
      <dgm:spPr/>
      <dgm:t>
        <a:bodyPr/>
        <a:lstStyle/>
        <a:p>
          <a:endParaRPr lang="en-US"/>
        </a:p>
      </dgm:t>
    </dgm:pt>
    <dgm:pt modelId="{0998177F-1343-4F8E-95FB-28F914A58DFB}">
      <dgm:prSet/>
      <dgm:spPr/>
      <dgm:t>
        <a:bodyPr/>
        <a:lstStyle/>
        <a:p>
          <a:r>
            <a:rPr lang="en-US" dirty="0"/>
            <a:t>This strategy activates the </a:t>
          </a:r>
          <a:r>
            <a:rPr lang="en-US" u="sng" dirty="0"/>
            <a:t>Dive Reflex</a:t>
          </a:r>
          <a:r>
            <a:rPr lang="en-US" dirty="0"/>
            <a:t>: When mammals dive into cold water, our bodies automatically activate the PNS to preserve oxygen and help us survive under cold water</a:t>
          </a:r>
        </a:p>
      </dgm:t>
    </dgm:pt>
    <dgm:pt modelId="{081F67A8-CDFF-43EE-A8BB-E9E5AA466AC4}" type="parTrans" cxnId="{AE0D9D09-7499-45FD-AE3B-13311D729C22}">
      <dgm:prSet/>
      <dgm:spPr/>
      <dgm:t>
        <a:bodyPr/>
        <a:lstStyle/>
        <a:p>
          <a:endParaRPr lang="en-US"/>
        </a:p>
      </dgm:t>
    </dgm:pt>
    <dgm:pt modelId="{8D0D244A-5F91-46A7-B8E1-090708EA13E8}" type="sibTrans" cxnId="{AE0D9D09-7499-45FD-AE3B-13311D729C22}">
      <dgm:prSet/>
      <dgm:spPr/>
      <dgm:t>
        <a:bodyPr/>
        <a:lstStyle/>
        <a:p>
          <a:endParaRPr lang="en-US"/>
        </a:p>
      </dgm:t>
    </dgm:pt>
    <dgm:pt modelId="{3B043CAE-5ACA-45EB-AEE9-420F0F31D722}">
      <dgm:prSet/>
      <dgm:spPr/>
      <dgm:t>
        <a:bodyPr/>
        <a:lstStyle/>
        <a:p>
          <a:r>
            <a:rPr lang="en-US" b="1" u="sng" dirty="0"/>
            <a:t>I</a:t>
          </a:r>
          <a:r>
            <a:rPr lang="en-US" b="1" dirty="0"/>
            <a:t>ntense Exercise</a:t>
          </a:r>
          <a:endParaRPr lang="en-US" dirty="0"/>
        </a:p>
      </dgm:t>
    </dgm:pt>
    <dgm:pt modelId="{10A6A7F1-BDF8-45A2-89BA-C516F13E5DE1}" type="parTrans" cxnId="{6B0DB07D-F2D8-44C2-B368-B0A01768082B}">
      <dgm:prSet/>
      <dgm:spPr/>
      <dgm:t>
        <a:bodyPr/>
        <a:lstStyle/>
        <a:p>
          <a:endParaRPr lang="en-US"/>
        </a:p>
      </dgm:t>
    </dgm:pt>
    <dgm:pt modelId="{523BA007-11AD-465F-8FF7-24FAD66210D0}" type="sibTrans" cxnId="{6B0DB07D-F2D8-44C2-B368-B0A01768082B}">
      <dgm:prSet/>
      <dgm:spPr/>
      <dgm:t>
        <a:bodyPr/>
        <a:lstStyle/>
        <a:p>
          <a:endParaRPr lang="en-US"/>
        </a:p>
      </dgm:t>
    </dgm:pt>
    <dgm:pt modelId="{EA4F0496-D00D-49A1-95D5-460552888980}">
      <dgm:prSet/>
      <dgm:spPr/>
      <dgm:t>
        <a:bodyPr/>
        <a:lstStyle/>
        <a:p>
          <a:r>
            <a:rPr lang="en-US"/>
            <a:t>Place your face in cold water while holding your breath OR hold a cold pack on eyes and cheeks while tilting your head down and holding your breath</a:t>
          </a:r>
        </a:p>
      </dgm:t>
    </dgm:pt>
    <dgm:pt modelId="{4D65EA4E-52B6-419D-B951-4E978F947C99}" type="parTrans" cxnId="{F18E9453-876F-4C8A-ABF0-EA28E847A826}">
      <dgm:prSet/>
      <dgm:spPr/>
      <dgm:t>
        <a:bodyPr/>
        <a:lstStyle/>
        <a:p>
          <a:endParaRPr lang="en-US"/>
        </a:p>
      </dgm:t>
    </dgm:pt>
    <dgm:pt modelId="{9FB7951D-1388-4141-8AF8-7652A3C1D69C}" type="sibTrans" cxnId="{F18E9453-876F-4C8A-ABF0-EA28E847A826}">
      <dgm:prSet/>
      <dgm:spPr/>
      <dgm:t>
        <a:bodyPr/>
        <a:lstStyle/>
        <a:p>
          <a:endParaRPr lang="en-US"/>
        </a:p>
      </dgm:t>
    </dgm:pt>
    <dgm:pt modelId="{EA026289-593E-480B-95A2-4C16BCF67140}">
      <dgm:prSet/>
      <dgm:spPr/>
      <dgm:t>
        <a:bodyPr/>
        <a:lstStyle/>
        <a:p>
          <a:r>
            <a:rPr lang="en-US"/>
            <a:t>Do </a:t>
          </a:r>
          <a:r>
            <a:rPr lang="en-US" dirty="0"/>
            <a:t>brief, but intense, aerobic exercise for a short while (less than 15 minutes) to let out stored up energy</a:t>
          </a:r>
        </a:p>
      </dgm:t>
    </dgm:pt>
    <dgm:pt modelId="{8A3286F3-A82F-4D4D-BC74-8813B848D223}" type="parTrans" cxnId="{4DB270F1-A2B3-4485-9DF7-DEB6595AF3AC}">
      <dgm:prSet/>
      <dgm:spPr/>
      <dgm:t>
        <a:bodyPr/>
        <a:lstStyle/>
        <a:p>
          <a:endParaRPr lang="en-US"/>
        </a:p>
      </dgm:t>
    </dgm:pt>
    <dgm:pt modelId="{DE8F8ED6-0B0A-40BC-94F8-C33129D85B06}" type="sibTrans" cxnId="{4DB270F1-A2B3-4485-9DF7-DEB6595AF3AC}">
      <dgm:prSet/>
      <dgm:spPr/>
      <dgm:t>
        <a:bodyPr/>
        <a:lstStyle/>
        <a:p>
          <a:endParaRPr lang="en-US"/>
        </a:p>
      </dgm:t>
    </dgm:pt>
    <dgm:pt modelId="{DC5F96CC-BD0B-4EDA-840C-EB612E7E2727}" type="pres">
      <dgm:prSet presAssocID="{FBC31A24-4E1A-490B-8A1D-BA026297C012}" presName="linear" presStyleCnt="0">
        <dgm:presLayoutVars>
          <dgm:animLvl val="lvl"/>
          <dgm:resizeHandles val="exact"/>
        </dgm:presLayoutVars>
      </dgm:prSet>
      <dgm:spPr/>
    </dgm:pt>
    <dgm:pt modelId="{9084814B-C65D-40F8-B366-6642F52E35AB}" type="pres">
      <dgm:prSet presAssocID="{3EA9F021-4710-45B4-AC30-A37F3BA77D28}" presName="parentText" presStyleLbl="node1" presStyleIdx="0" presStyleCnt="2">
        <dgm:presLayoutVars>
          <dgm:chMax val="0"/>
          <dgm:bulletEnabled val="1"/>
        </dgm:presLayoutVars>
      </dgm:prSet>
      <dgm:spPr/>
    </dgm:pt>
    <dgm:pt modelId="{90916C45-EC4A-4361-91E0-925AFF24D173}" type="pres">
      <dgm:prSet presAssocID="{3EA9F021-4710-45B4-AC30-A37F3BA77D28}" presName="childText" presStyleLbl="revTx" presStyleIdx="0" presStyleCnt="2">
        <dgm:presLayoutVars>
          <dgm:bulletEnabled val="1"/>
        </dgm:presLayoutVars>
      </dgm:prSet>
      <dgm:spPr/>
    </dgm:pt>
    <dgm:pt modelId="{6B7268F5-CED4-4B27-ADA1-23EC986A1A5F}" type="pres">
      <dgm:prSet presAssocID="{3B043CAE-5ACA-45EB-AEE9-420F0F31D722}" presName="parentText" presStyleLbl="node1" presStyleIdx="1" presStyleCnt="2">
        <dgm:presLayoutVars>
          <dgm:chMax val="0"/>
          <dgm:bulletEnabled val="1"/>
        </dgm:presLayoutVars>
      </dgm:prSet>
      <dgm:spPr/>
    </dgm:pt>
    <dgm:pt modelId="{91159C0B-CB2C-4C6E-82E0-482A349197EF}" type="pres">
      <dgm:prSet presAssocID="{3B043CAE-5ACA-45EB-AEE9-420F0F31D722}" presName="childText" presStyleLbl="revTx" presStyleIdx="1" presStyleCnt="2">
        <dgm:presLayoutVars>
          <dgm:bulletEnabled val="1"/>
        </dgm:presLayoutVars>
      </dgm:prSet>
      <dgm:spPr/>
    </dgm:pt>
  </dgm:ptLst>
  <dgm:cxnLst>
    <dgm:cxn modelId="{AE0D9D09-7499-45FD-AE3B-13311D729C22}" srcId="{3EA9F021-4710-45B4-AC30-A37F3BA77D28}" destId="{0998177F-1343-4F8E-95FB-28F914A58DFB}" srcOrd="1" destOrd="0" parTransId="{081F67A8-CDFF-43EE-A8BB-E9E5AA466AC4}" sibTransId="{8D0D244A-5F91-46A7-B8E1-090708EA13E8}"/>
    <dgm:cxn modelId="{5985690A-E2F1-4345-BFB6-A797A68BA16B}" type="presOf" srcId="{EA4F0496-D00D-49A1-95D5-460552888980}" destId="{90916C45-EC4A-4361-91E0-925AFF24D173}" srcOrd="0" destOrd="0" presId="urn:microsoft.com/office/officeart/2005/8/layout/vList2"/>
    <dgm:cxn modelId="{4BDDC215-9C89-4DB2-A4E4-ADC1734D5CDE}" type="presOf" srcId="{3EA9F021-4710-45B4-AC30-A37F3BA77D28}" destId="{9084814B-C65D-40F8-B366-6642F52E35AB}" srcOrd="0" destOrd="0" presId="urn:microsoft.com/office/officeart/2005/8/layout/vList2"/>
    <dgm:cxn modelId="{422AF046-C333-4DB6-8E09-53D0F3444A01}" type="presOf" srcId="{3B043CAE-5ACA-45EB-AEE9-420F0F31D722}" destId="{6B7268F5-CED4-4B27-ADA1-23EC986A1A5F}" srcOrd="0" destOrd="0" presId="urn:microsoft.com/office/officeart/2005/8/layout/vList2"/>
    <dgm:cxn modelId="{3897864A-2CB4-468B-90DD-E1BBB756193E}" type="presOf" srcId="{EA026289-593E-480B-95A2-4C16BCF67140}" destId="{91159C0B-CB2C-4C6E-82E0-482A349197EF}" srcOrd="0" destOrd="0" presId="urn:microsoft.com/office/officeart/2005/8/layout/vList2"/>
    <dgm:cxn modelId="{F18E9453-876F-4C8A-ABF0-EA28E847A826}" srcId="{3EA9F021-4710-45B4-AC30-A37F3BA77D28}" destId="{EA4F0496-D00D-49A1-95D5-460552888980}" srcOrd="0" destOrd="0" parTransId="{4D65EA4E-52B6-419D-B951-4E978F947C99}" sibTransId="{9FB7951D-1388-4141-8AF8-7652A3C1D69C}"/>
    <dgm:cxn modelId="{6B0DB07D-F2D8-44C2-B368-B0A01768082B}" srcId="{FBC31A24-4E1A-490B-8A1D-BA026297C012}" destId="{3B043CAE-5ACA-45EB-AEE9-420F0F31D722}" srcOrd="1" destOrd="0" parTransId="{10A6A7F1-BDF8-45A2-89BA-C516F13E5DE1}" sibTransId="{523BA007-11AD-465F-8FF7-24FAD66210D0}"/>
    <dgm:cxn modelId="{91C611BA-32AD-4188-9C08-A0D7BEFDDF12}" srcId="{FBC31A24-4E1A-490B-8A1D-BA026297C012}" destId="{3EA9F021-4710-45B4-AC30-A37F3BA77D28}" srcOrd="0" destOrd="0" parTransId="{5018FD59-16DA-4C41-8A93-8708FF9F44AC}" sibTransId="{92DE69AB-CE25-4CD2-881A-738BE575A7EF}"/>
    <dgm:cxn modelId="{703B89D7-1018-4E0C-B547-607E74E66919}" type="presOf" srcId="{FBC31A24-4E1A-490B-8A1D-BA026297C012}" destId="{DC5F96CC-BD0B-4EDA-840C-EB612E7E2727}" srcOrd="0" destOrd="0" presId="urn:microsoft.com/office/officeart/2005/8/layout/vList2"/>
    <dgm:cxn modelId="{4DB270F1-A2B3-4485-9DF7-DEB6595AF3AC}" srcId="{3B043CAE-5ACA-45EB-AEE9-420F0F31D722}" destId="{EA026289-593E-480B-95A2-4C16BCF67140}" srcOrd="0" destOrd="0" parTransId="{8A3286F3-A82F-4D4D-BC74-8813B848D223}" sibTransId="{DE8F8ED6-0B0A-40BC-94F8-C33129D85B06}"/>
    <dgm:cxn modelId="{6C0708F3-F2DF-4DD9-9F02-5B7CB382B193}" type="presOf" srcId="{0998177F-1343-4F8E-95FB-28F914A58DFB}" destId="{90916C45-EC4A-4361-91E0-925AFF24D173}" srcOrd="0" destOrd="1" presId="urn:microsoft.com/office/officeart/2005/8/layout/vList2"/>
    <dgm:cxn modelId="{3B280E7E-EF9A-4340-8584-487F33CD0098}" type="presParOf" srcId="{DC5F96CC-BD0B-4EDA-840C-EB612E7E2727}" destId="{9084814B-C65D-40F8-B366-6642F52E35AB}" srcOrd="0" destOrd="0" presId="urn:microsoft.com/office/officeart/2005/8/layout/vList2"/>
    <dgm:cxn modelId="{8161C4B4-5A5D-4A30-83C4-95D84214A605}" type="presParOf" srcId="{DC5F96CC-BD0B-4EDA-840C-EB612E7E2727}" destId="{90916C45-EC4A-4361-91E0-925AFF24D173}" srcOrd="1" destOrd="0" presId="urn:microsoft.com/office/officeart/2005/8/layout/vList2"/>
    <dgm:cxn modelId="{FFFE058C-6390-4A5E-8A2B-F77CAE34DE78}" type="presParOf" srcId="{DC5F96CC-BD0B-4EDA-840C-EB612E7E2727}" destId="{6B7268F5-CED4-4B27-ADA1-23EC986A1A5F}" srcOrd="2" destOrd="0" presId="urn:microsoft.com/office/officeart/2005/8/layout/vList2"/>
    <dgm:cxn modelId="{9B939B73-694F-469B-82C6-FE552C94B03F}" type="presParOf" srcId="{DC5F96CC-BD0B-4EDA-840C-EB612E7E2727}" destId="{91159C0B-CB2C-4C6E-82E0-482A349197E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FD9B0F3-E182-4245-A863-C3D86F77575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E34E302-FE10-4B28-A9D3-BA11A5D1B938}">
      <dgm:prSet/>
      <dgm:spPr/>
      <dgm:t>
        <a:bodyPr/>
        <a:lstStyle/>
        <a:p>
          <a:r>
            <a:rPr lang="en-US" b="1" u="sng" dirty="0"/>
            <a:t>P</a:t>
          </a:r>
          <a:r>
            <a:rPr lang="en-US" b="1" dirty="0"/>
            <a:t>aced Breathing</a:t>
          </a:r>
          <a:endParaRPr lang="en-US" dirty="0"/>
        </a:p>
      </dgm:t>
    </dgm:pt>
    <dgm:pt modelId="{AC12415F-7276-4804-9755-84946F35812F}" type="parTrans" cxnId="{FCA82255-35DC-43EC-8FCC-BCB00A5468A0}">
      <dgm:prSet/>
      <dgm:spPr/>
      <dgm:t>
        <a:bodyPr/>
        <a:lstStyle/>
        <a:p>
          <a:endParaRPr lang="en-US"/>
        </a:p>
      </dgm:t>
    </dgm:pt>
    <dgm:pt modelId="{8CEFC4FF-A118-448D-BEF1-04BFBF641C90}" type="sibTrans" cxnId="{FCA82255-35DC-43EC-8FCC-BCB00A5468A0}">
      <dgm:prSet/>
      <dgm:spPr/>
      <dgm:t>
        <a:bodyPr/>
        <a:lstStyle/>
        <a:p>
          <a:endParaRPr lang="en-US"/>
        </a:p>
      </dgm:t>
    </dgm:pt>
    <dgm:pt modelId="{56703769-2308-42F6-ADC2-AA9CC95BD2A7}">
      <dgm:prSet/>
      <dgm:spPr/>
      <dgm:t>
        <a:bodyPr/>
        <a:lstStyle/>
        <a:p>
          <a:r>
            <a:rPr lang="en-US" b="1" u="sng" dirty="0"/>
            <a:t>P</a:t>
          </a:r>
          <a:r>
            <a:rPr lang="en-US" b="1" dirty="0"/>
            <a:t>rogressive Muscle Relaxation</a:t>
          </a:r>
          <a:endParaRPr lang="en-US" dirty="0"/>
        </a:p>
      </dgm:t>
    </dgm:pt>
    <dgm:pt modelId="{B43148B7-BA9C-4A6B-B16F-D3307460C481}" type="parTrans" cxnId="{02B7263D-3267-487B-9C2E-A2539D122A33}">
      <dgm:prSet/>
      <dgm:spPr/>
      <dgm:t>
        <a:bodyPr/>
        <a:lstStyle/>
        <a:p>
          <a:endParaRPr lang="en-US"/>
        </a:p>
      </dgm:t>
    </dgm:pt>
    <dgm:pt modelId="{172C93E7-4600-4ED5-876E-41B62F202C62}" type="sibTrans" cxnId="{02B7263D-3267-487B-9C2E-A2539D122A33}">
      <dgm:prSet/>
      <dgm:spPr/>
      <dgm:t>
        <a:bodyPr/>
        <a:lstStyle/>
        <a:p>
          <a:endParaRPr lang="en-US"/>
        </a:p>
      </dgm:t>
    </dgm:pt>
    <dgm:pt modelId="{19BB7232-748D-4F1B-BA6E-BF36C5C884F0}">
      <dgm:prSet/>
      <dgm:spPr/>
      <dgm:t>
        <a:bodyPr/>
        <a:lstStyle/>
        <a:p>
          <a:r>
            <a:rPr lang="en-US"/>
            <a:t>Use counting to breathe out longer than you breathe in </a:t>
          </a:r>
          <a:br>
            <a:rPr lang="en-US"/>
          </a:br>
          <a:r>
            <a:rPr lang="en-US"/>
            <a:t>(e.g., in for 5, out for 7)</a:t>
          </a:r>
        </a:p>
      </dgm:t>
    </dgm:pt>
    <dgm:pt modelId="{9AE7668E-0238-4065-BA12-2097BE9F534A}" type="parTrans" cxnId="{8FC5D88A-D354-4427-A8A3-A0B17DD2EB04}">
      <dgm:prSet/>
      <dgm:spPr/>
      <dgm:t>
        <a:bodyPr/>
        <a:lstStyle/>
        <a:p>
          <a:endParaRPr lang="en-US"/>
        </a:p>
      </dgm:t>
    </dgm:pt>
    <dgm:pt modelId="{A0AA77B4-C0D4-41C2-92D3-817FEE201A38}" type="sibTrans" cxnId="{8FC5D88A-D354-4427-A8A3-A0B17DD2EB04}">
      <dgm:prSet/>
      <dgm:spPr/>
      <dgm:t>
        <a:bodyPr/>
        <a:lstStyle/>
        <a:p>
          <a:endParaRPr lang="en-US"/>
        </a:p>
      </dgm:t>
    </dgm:pt>
    <dgm:pt modelId="{E35999CF-6C4D-4D8C-8ED3-2386C15E5779}">
      <dgm:prSet/>
      <dgm:spPr/>
      <dgm:t>
        <a:bodyPr/>
        <a:lstStyle/>
        <a:p>
          <a:r>
            <a:rPr lang="en-US" dirty="0"/>
            <a:t>Tense and relax each muscle group from head to toe</a:t>
          </a:r>
          <a:br>
            <a:rPr lang="en-US" dirty="0"/>
          </a:br>
          <a:r>
            <a:rPr lang="en-US" dirty="0">
              <a:solidFill>
                <a:srgbClr val="7030A0"/>
              </a:solidFill>
              <a:hlinkClick xmlns:r="http://schemas.openxmlformats.org/officeDocument/2006/relationships" r:id="rId1">
                <a:extLst>
                  <a:ext uri="{A12FA001-AC4F-418D-AE19-62706E023703}">
                    <ahyp:hlinkClr xmlns:ahyp="http://schemas.microsoft.com/office/drawing/2018/hyperlinkcolor" val="tx"/>
                  </a:ext>
                </a:extLst>
              </a:hlinkClick>
            </a:rPr>
            <a:t>https://www.youtube.com/watch?v=1nZEdqcGVzo</a:t>
          </a:r>
          <a:r>
            <a:rPr lang="en-US" dirty="0">
              <a:solidFill>
                <a:srgbClr val="7030A0"/>
              </a:solidFill>
            </a:rPr>
            <a:t> </a:t>
          </a:r>
        </a:p>
      </dgm:t>
    </dgm:pt>
    <dgm:pt modelId="{40AEC3BA-65E4-4FE4-8E6B-B5BD4A264FBA}" type="parTrans" cxnId="{9432C496-E098-4B55-A1C7-7AB3E69EEEE1}">
      <dgm:prSet/>
      <dgm:spPr/>
      <dgm:t>
        <a:bodyPr/>
        <a:lstStyle/>
        <a:p>
          <a:endParaRPr lang="en-US"/>
        </a:p>
      </dgm:t>
    </dgm:pt>
    <dgm:pt modelId="{F31CCFEC-FA85-436E-A453-CDAC35A59A79}" type="sibTrans" cxnId="{9432C496-E098-4B55-A1C7-7AB3E69EEEE1}">
      <dgm:prSet/>
      <dgm:spPr/>
      <dgm:t>
        <a:bodyPr/>
        <a:lstStyle/>
        <a:p>
          <a:endParaRPr lang="en-US"/>
        </a:p>
      </dgm:t>
    </dgm:pt>
    <dgm:pt modelId="{38CC8DDA-B950-49D1-8113-50734D46E0E3}" type="pres">
      <dgm:prSet presAssocID="{7FD9B0F3-E182-4245-A863-C3D86F77575B}" presName="linear" presStyleCnt="0">
        <dgm:presLayoutVars>
          <dgm:animLvl val="lvl"/>
          <dgm:resizeHandles val="exact"/>
        </dgm:presLayoutVars>
      </dgm:prSet>
      <dgm:spPr/>
    </dgm:pt>
    <dgm:pt modelId="{80C1591A-94EF-48AD-A5EE-2D9304D9C8F2}" type="pres">
      <dgm:prSet presAssocID="{AE34E302-FE10-4B28-A9D3-BA11A5D1B938}" presName="parentText" presStyleLbl="node1" presStyleIdx="0" presStyleCnt="2">
        <dgm:presLayoutVars>
          <dgm:chMax val="0"/>
          <dgm:bulletEnabled val="1"/>
        </dgm:presLayoutVars>
      </dgm:prSet>
      <dgm:spPr/>
    </dgm:pt>
    <dgm:pt modelId="{8D9A5811-878D-4DF0-9527-9A8F4BBB55E0}" type="pres">
      <dgm:prSet presAssocID="{AE34E302-FE10-4B28-A9D3-BA11A5D1B938}" presName="childText" presStyleLbl="revTx" presStyleIdx="0" presStyleCnt="2">
        <dgm:presLayoutVars>
          <dgm:bulletEnabled val="1"/>
        </dgm:presLayoutVars>
      </dgm:prSet>
      <dgm:spPr/>
    </dgm:pt>
    <dgm:pt modelId="{13B159D7-3AE5-4D70-A14A-4CF60504DF3A}" type="pres">
      <dgm:prSet presAssocID="{56703769-2308-42F6-ADC2-AA9CC95BD2A7}" presName="parentText" presStyleLbl="node1" presStyleIdx="1" presStyleCnt="2">
        <dgm:presLayoutVars>
          <dgm:chMax val="0"/>
          <dgm:bulletEnabled val="1"/>
        </dgm:presLayoutVars>
      </dgm:prSet>
      <dgm:spPr/>
    </dgm:pt>
    <dgm:pt modelId="{0C8ED9F5-3C52-4B88-BB0D-1813C24C3C42}" type="pres">
      <dgm:prSet presAssocID="{56703769-2308-42F6-ADC2-AA9CC95BD2A7}" presName="childText" presStyleLbl="revTx" presStyleIdx="1" presStyleCnt="2">
        <dgm:presLayoutVars>
          <dgm:bulletEnabled val="1"/>
        </dgm:presLayoutVars>
      </dgm:prSet>
      <dgm:spPr/>
    </dgm:pt>
  </dgm:ptLst>
  <dgm:cxnLst>
    <dgm:cxn modelId="{BD20AB13-513A-4CF2-8FA8-2409DCDC8AD2}" type="presOf" srcId="{19BB7232-748D-4F1B-BA6E-BF36C5C884F0}" destId="{8D9A5811-878D-4DF0-9527-9A8F4BBB55E0}" srcOrd="0" destOrd="0" presId="urn:microsoft.com/office/officeart/2005/8/layout/vList2"/>
    <dgm:cxn modelId="{02B7263D-3267-487B-9C2E-A2539D122A33}" srcId="{7FD9B0F3-E182-4245-A863-C3D86F77575B}" destId="{56703769-2308-42F6-ADC2-AA9CC95BD2A7}" srcOrd="1" destOrd="0" parTransId="{B43148B7-BA9C-4A6B-B16F-D3307460C481}" sibTransId="{172C93E7-4600-4ED5-876E-41B62F202C62}"/>
    <dgm:cxn modelId="{FCA82255-35DC-43EC-8FCC-BCB00A5468A0}" srcId="{7FD9B0F3-E182-4245-A863-C3D86F77575B}" destId="{AE34E302-FE10-4B28-A9D3-BA11A5D1B938}" srcOrd="0" destOrd="0" parTransId="{AC12415F-7276-4804-9755-84946F35812F}" sibTransId="{8CEFC4FF-A118-448D-BEF1-04BFBF641C90}"/>
    <dgm:cxn modelId="{3DD88A83-5172-48A5-ABCF-34BE6EC13818}" type="presOf" srcId="{E35999CF-6C4D-4D8C-8ED3-2386C15E5779}" destId="{0C8ED9F5-3C52-4B88-BB0D-1813C24C3C42}" srcOrd="0" destOrd="0" presId="urn:microsoft.com/office/officeart/2005/8/layout/vList2"/>
    <dgm:cxn modelId="{99535A86-E27E-4A1C-8A9D-09EA77E33E03}" type="presOf" srcId="{56703769-2308-42F6-ADC2-AA9CC95BD2A7}" destId="{13B159D7-3AE5-4D70-A14A-4CF60504DF3A}" srcOrd="0" destOrd="0" presId="urn:microsoft.com/office/officeart/2005/8/layout/vList2"/>
    <dgm:cxn modelId="{8FC5D88A-D354-4427-A8A3-A0B17DD2EB04}" srcId="{AE34E302-FE10-4B28-A9D3-BA11A5D1B938}" destId="{19BB7232-748D-4F1B-BA6E-BF36C5C884F0}" srcOrd="0" destOrd="0" parTransId="{9AE7668E-0238-4065-BA12-2097BE9F534A}" sibTransId="{A0AA77B4-C0D4-41C2-92D3-817FEE201A38}"/>
    <dgm:cxn modelId="{9432C496-E098-4B55-A1C7-7AB3E69EEEE1}" srcId="{56703769-2308-42F6-ADC2-AA9CC95BD2A7}" destId="{E35999CF-6C4D-4D8C-8ED3-2386C15E5779}" srcOrd="0" destOrd="0" parTransId="{40AEC3BA-65E4-4FE4-8E6B-B5BD4A264FBA}" sibTransId="{F31CCFEC-FA85-436E-A453-CDAC35A59A79}"/>
    <dgm:cxn modelId="{1599A29C-831C-4D3C-BAE0-6550890F1E7A}" type="presOf" srcId="{AE34E302-FE10-4B28-A9D3-BA11A5D1B938}" destId="{80C1591A-94EF-48AD-A5EE-2D9304D9C8F2}" srcOrd="0" destOrd="0" presId="urn:microsoft.com/office/officeart/2005/8/layout/vList2"/>
    <dgm:cxn modelId="{EFFCC5B3-E76E-426E-B3A0-5F7438E4FA32}" type="presOf" srcId="{7FD9B0F3-E182-4245-A863-C3D86F77575B}" destId="{38CC8DDA-B950-49D1-8113-50734D46E0E3}" srcOrd="0" destOrd="0" presId="urn:microsoft.com/office/officeart/2005/8/layout/vList2"/>
    <dgm:cxn modelId="{0ADDBB3C-B73A-4247-B9EB-FD3585122B03}" type="presParOf" srcId="{38CC8DDA-B950-49D1-8113-50734D46E0E3}" destId="{80C1591A-94EF-48AD-A5EE-2D9304D9C8F2}" srcOrd="0" destOrd="0" presId="urn:microsoft.com/office/officeart/2005/8/layout/vList2"/>
    <dgm:cxn modelId="{2CDB9C8F-34E1-4ACE-A7EF-2128576ED155}" type="presParOf" srcId="{38CC8DDA-B950-49D1-8113-50734D46E0E3}" destId="{8D9A5811-878D-4DF0-9527-9A8F4BBB55E0}" srcOrd="1" destOrd="0" presId="urn:microsoft.com/office/officeart/2005/8/layout/vList2"/>
    <dgm:cxn modelId="{7B4F1EE6-8156-4183-B633-DD43A97FDAF1}" type="presParOf" srcId="{38CC8DDA-B950-49D1-8113-50734D46E0E3}" destId="{13B159D7-3AE5-4D70-A14A-4CF60504DF3A}" srcOrd="2" destOrd="0" presId="urn:microsoft.com/office/officeart/2005/8/layout/vList2"/>
    <dgm:cxn modelId="{B6EB3222-BFD5-4A94-BB86-164FC0E4781E}" type="presParOf" srcId="{38CC8DDA-B950-49D1-8113-50734D46E0E3}" destId="{0C8ED9F5-3C52-4B88-BB0D-1813C24C3C42}"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E132EF-4041-40C1-9499-3186A2924294}">
      <dsp:nvSpPr>
        <dsp:cNvPr id="0" name=""/>
        <dsp:cNvSpPr/>
      </dsp:nvSpPr>
      <dsp:spPr>
        <a:xfrm>
          <a:off x="0" y="51389"/>
          <a:ext cx="10058399" cy="55165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0" u="none" kern="1200" dirty="0"/>
            <a:t>*Passive Thoughts</a:t>
          </a:r>
        </a:p>
      </dsp:txBody>
      <dsp:txXfrm>
        <a:off x="26930" y="78319"/>
        <a:ext cx="10004539" cy="497795"/>
      </dsp:txXfrm>
    </dsp:sp>
    <dsp:sp modelId="{AA60E4BE-9DE0-4FBE-B0C2-42934D02F473}">
      <dsp:nvSpPr>
        <dsp:cNvPr id="0" name=""/>
        <dsp:cNvSpPr/>
      </dsp:nvSpPr>
      <dsp:spPr>
        <a:xfrm>
          <a:off x="0" y="603044"/>
          <a:ext cx="10058399"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b="0" kern="1200" dirty="0"/>
            <a:t>Have you wished you were dead or wished you could go to sleep and not wake up?</a:t>
          </a:r>
        </a:p>
      </dsp:txBody>
      <dsp:txXfrm>
        <a:off x="0" y="603044"/>
        <a:ext cx="10058399" cy="380880"/>
      </dsp:txXfrm>
    </dsp:sp>
    <dsp:sp modelId="{69FC1037-FA66-4031-A212-0A72AC403AC8}">
      <dsp:nvSpPr>
        <dsp:cNvPr id="0" name=""/>
        <dsp:cNvSpPr/>
      </dsp:nvSpPr>
      <dsp:spPr>
        <a:xfrm>
          <a:off x="0" y="983924"/>
          <a:ext cx="10058399" cy="55165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0" u="none" kern="1200" dirty="0"/>
            <a:t>*Active Thoughts</a:t>
          </a:r>
        </a:p>
      </dsp:txBody>
      <dsp:txXfrm>
        <a:off x="26930" y="1010854"/>
        <a:ext cx="10004539" cy="497795"/>
      </dsp:txXfrm>
    </dsp:sp>
    <dsp:sp modelId="{357AB49B-F3B2-486E-88F6-EC912CA410EC}">
      <dsp:nvSpPr>
        <dsp:cNvPr id="0" name=""/>
        <dsp:cNvSpPr/>
      </dsp:nvSpPr>
      <dsp:spPr>
        <a:xfrm>
          <a:off x="0" y="1535580"/>
          <a:ext cx="10058399"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b="0" kern="1200" dirty="0"/>
            <a:t>Have you had thoughts of killing yourself? </a:t>
          </a:r>
        </a:p>
      </dsp:txBody>
      <dsp:txXfrm>
        <a:off x="0" y="1535580"/>
        <a:ext cx="10058399" cy="380880"/>
      </dsp:txXfrm>
    </dsp:sp>
    <dsp:sp modelId="{65524AE2-4C38-414A-9EF6-7BDAE6050D71}">
      <dsp:nvSpPr>
        <dsp:cNvPr id="0" name=""/>
        <dsp:cNvSpPr/>
      </dsp:nvSpPr>
      <dsp:spPr>
        <a:xfrm>
          <a:off x="0" y="1916460"/>
          <a:ext cx="10058399" cy="55165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u="none" kern="1200" dirty="0"/>
            <a:t>Frequency</a:t>
          </a:r>
        </a:p>
      </dsp:txBody>
      <dsp:txXfrm>
        <a:off x="26930" y="1943390"/>
        <a:ext cx="10004539" cy="497795"/>
      </dsp:txXfrm>
    </dsp:sp>
    <dsp:sp modelId="{63DE587C-945E-4795-95D6-CA16A579B601}">
      <dsp:nvSpPr>
        <dsp:cNvPr id="0" name=""/>
        <dsp:cNvSpPr/>
      </dsp:nvSpPr>
      <dsp:spPr>
        <a:xfrm>
          <a:off x="0" y="2468115"/>
          <a:ext cx="10058399"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kern="1200" dirty="0"/>
            <a:t>How often do you have these thoughts? </a:t>
          </a:r>
        </a:p>
      </dsp:txBody>
      <dsp:txXfrm>
        <a:off x="0" y="2468115"/>
        <a:ext cx="10058399" cy="380880"/>
      </dsp:txXfrm>
    </dsp:sp>
    <dsp:sp modelId="{898191A9-162F-4DC9-8D63-78DC308C574C}">
      <dsp:nvSpPr>
        <dsp:cNvPr id="0" name=""/>
        <dsp:cNvSpPr/>
      </dsp:nvSpPr>
      <dsp:spPr>
        <a:xfrm>
          <a:off x="0" y="2848995"/>
          <a:ext cx="10058399" cy="55165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u="none" kern="1200" dirty="0"/>
            <a:t>Timing</a:t>
          </a:r>
        </a:p>
      </dsp:txBody>
      <dsp:txXfrm>
        <a:off x="26930" y="2875925"/>
        <a:ext cx="10004539" cy="497795"/>
      </dsp:txXfrm>
    </dsp:sp>
    <dsp:sp modelId="{C517C271-2DF8-464D-8818-390248BD8127}">
      <dsp:nvSpPr>
        <dsp:cNvPr id="0" name=""/>
        <dsp:cNvSpPr/>
      </dsp:nvSpPr>
      <dsp:spPr>
        <a:xfrm>
          <a:off x="0" y="3400650"/>
          <a:ext cx="10058399" cy="571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kern="1200" dirty="0"/>
            <a:t>When is the most recent time you had these thoughts? When did you first start to have these thoughts? </a:t>
          </a:r>
        </a:p>
      </dsp:txBody>
      <dsp:txXfrm>
        <a:off x="0" y="3400650"/>
        <a:ext cx="10058399" cy="57132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67BF13-C5FE-47E7-B34D-276D6E4AB653}">
      <dsp:nvSpPr>
        <dsp:cNvPr id="0" name=""/>
        <dsp:cNvSpPr/>
      </dsp:nvSpPr>
      <dsp:spPr>
        <a:xfrm rot="5400000">
          <a:off x="-186337" y="186916"/>
          <a:ext cx="1242250" cy="869575"/>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Assessment</a:t>
          </a:r>
        </a:p>
      </dsp:txBody>
      <dsp:txXfrm rot="-5400000">
        <a:off x="1" y="435367"/>
        <a:ext cx="869575" cy="372675"/>
      </dsp:txXfrm>
    </dsp:sp>
    <dsp:sp modelId="{F60E1C54-5F93-4B86-BFF4-A27F35D9D92D}">
      <dsp:nvSpPr>
        <dsp:cNvPr id="0" name=""/>
        <dsp:cNvSpPr/>
      </dsp:nvSpPr>
      <dsp:spPr>
        <a:xfrm rot="5400000">
          <a:off x="5636453" y="-4766299"/>
          <a:ext cx="807463" cy="10341219"/>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a:t>SI: Plan, Intent, Access, Actions</a:t>
          </a:r>
        </a:p>
        <a:p>
          <a:pPr marL="171450" lvl="1" indent="-171450" algn="l" defTabSz="800100">
            <a:lnSpc>
              <a:spcPct val="90000"/>
            </a:lnSpc>
            <a:spcBef>
              <a:spcPct val="0"/>
            </a:spcBef>
            <a:spcAft>
              <a:spcPct val="15000"/>
            </a:spcAft>
            <a:buChar char="•"/>
          </a:pPr>
          <a:r>
            <a:rPr lang="en-US" sz="1800" kern="1200"/>
            <a:t>SH: Access, Severity, After-Care</a:t>
          </a:r>
        </a:p>
      </dsp:txBody>
      <dsp:txXfrm rot="-5400000">
        <a:off x="869576" y="39995"/>
        <a:ext cx="10301802" cy="728629"/>
      </dsp:txXfrm>
    </dsp:sp>
    <dsp:sp modelId="{69A361A0-F9D2-409E-BCD6-F3B4F202E0B6}">
      <dsp:nvSpPr>
        <dsp:cNvPr id="0" name=""/>
        <dsp:cNvSpPr/>
      </dsp:nvSpPr>
      <dsp:spPr>
        <a:xfrm rot="5400000">
          <a:off x="-186337" y="1313425"/>
          <a:ext cx="1242250" cy="869575"/>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Emergency Department?</a:t>
          </a:r>
        </a:p>
      </dsp:txBody>
      <dsp:txXfrm rot="-5400000">
        <a:off x="1" y="1561876"/>
        <a:ext cx="869575" cy="372675"/>
      </dsp:txXfrm>
    </dsp:sp>
    <dsp:sp modelId="{ACD034F6-6222-4911-8B07-1624041FEC20}">
      <dsp:nvSpPr>
        <dsp:cNvPr id="0" name=""/>
        <dsp:cNvSpPr/>
      </dsp:nvSpPr>
      <dsp:spPr>
        <a:xfrm rot="5400000">
          <a:off x="5636453" y="-3639790"/>
          <a:ext cx="807463" cy="10341219"/>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Yes, if current SI, plan, access, and intent</a:t>
          </a:r>
        </a:p>
        <a:p>
          <a:pPr marL="171450" lvl="1" indent="-171450" algn="l" defTabSz="800100">
            <a:lnSpc>
              <a:spcPct val="90000"/>
            </a:lnSpc>
            <a:spcBef>
              <a:spcPct val="0"/>
            </a:spcBef>
            <a:spcAft>
              <a:spcPct val="15000"/>
            </a:spcAft>
            <a:buChar char="•"/>
          </a:pPr>
          <a:r>
            <a:rPr lang="en-US" sz="1800" kern="1200"/>
            <a:t>Consider ability to remove access to means, adult supervision, parent confidence in keeping them safe  </a:t>
          </a:r>
        </a:p>
      </dsp:txBody>
      <dsp:txXfrm rot="-5400000">
        <a:off x="869576" y="1166504"/>
        <a:ext cx="10301802" cy="728629"/>
      </dsp:txXfrm>
    </dsp:sp>
    <dsp:sp modelId="{0D776DC1-F826-41E0-BB5E-BBFB48B746B9}">
      <dsp:nvSpPr>
        <dsp:cNvPr id="0" name=""/>
        <dsp:cNvSpPr/>
      </dsp:nvSpPr>
      <dsp:spPr>
        <a:xfrm rot="5400000">
          <a:off x="-186337" y="2439935"/>
          <a:ext cx="1242250" cy="869575"/>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Safety Plan</a:t>
          </a:r>
        </a:p>
      </dsp:txBody>
      <dsp:txXfrm rot="-5400000">
        <a:off x="1" y="2688386"/>
        <a:ext cx="869575" cy="372675"/>
      </dsp:txXfrm>
    </dsp:sp>
    <dsp:sp modelId="{8110EEE0-DF78-49E6-AC7F-A309DECF2B2A}">
      <dsp:nvSpPr>
        <dsp:cNvPr id="0" name=""/>
        <dsp:cNvSpPr/>
      </dsp:nvSpPr>
      <dsp:spPr>
        <a:xfrm rot="5400000">
          <a:off x="5636453" y="-2513280"/>
          <a:ext cx="807463" cy="10341219"/>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a:t>Adult Supports, Professional Supports, Environmental Safety, Reasons to Live</a:t>
          </a:r>
        </a:p>
      </dsp:txBody>
      <dsp:txXfrm rot="-5400000">
        <a:off x="869576" y="2293014"/>
        <a:ext cx="10301802" cy="728629"/>
      </dsp:txXfrm>
    </dsp:sp>
    <dsp:sp modelId="{1D6A4E68-A74B-4093-A13A-AE6B5CB64016}">
      <dsp:nvSpPr>
        <dsp:cNvPr id="0" name=""/>
        <dsp:cNvSpPr/>
      </dsp:nvSpPr>
      <dsp:spPr>
        <a:xfrm rot="5400000">
          <a:off x="-186337" y="3566444"/>
          <a:ext cx="1242250" cy="869575"/>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Follow-Up Care</a:t>
          </a:r>
        </a:p>
      </dsp:txBody>
      <dsp:txXfrm rot="-5400000">
        <a:off x="1" y="3814895"/>
        <a:ext cx="869575" cy="372675"/>
      </dsp:txXfrm>
    </dsp:sp>
    <dsp:sp modelId="{BCDE8674-AE3D-4664-B676-36899809D4D4}">
      <dsp:nvSpPr>
        <dsp:cNvPr id="0" name=""/>
        <dsp:cNvSpPr/>
      </dsp:nvSpPr>
      <dsp:spPr>
        <a:xfrm rot="5400000">
          <a:off x="5636453" y="-1386771"/>
          <a:ext cx="807463" cy="10341219"/>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a:t>ED if unable to follow the plan or symptoms worsen </a:t>
          </a:r>
        </a:p>
        <a:p>
          <a:pPr marL="171450" lvl="1" indent="-171450" algn="l" defTabSz="800100">
            <a:lnSpc>
              <a:spcPct val="90000"/>
            </a:lnSpc>
            <a:spcBef>
              <a:spcPct val="0"/>
            </a:spcBef>
            <a:spcAft>
              <a:spcPct val="15000"/>
            </a:spcAft>
            <a:buChar char="•"/>
          </a:pPr>
          <a:r>
            <a:rPr lang="en-US" sz="1800" kern="1200" dirty="0"/>
            <a:t>Referral to psychology/psychiatry (if not already connected) and follow-up with you</a:t>
          </a:r>
        </a:p>
      </dsp:txBody>
      <dsp:txXfrm rot="-5400000">
        <a:off x="869576" y="3419523"/>
        <a:ext cx="10301802" cy="728629"/>
      </dsp:txXfrm>
    </dsp:sp>
    <dsp:sp modelId="{2B019B65-8293-493A-95DC-840008A4E991}">
      <dsp:nvSpPr>
        <dsp:cNvPr id="0" name=""/>
        <dsp:cNvSpPr/>
      </dsp:nvSpPr>
      <dsp:spPr>
        <a:xfrm rot="5400000">
          <a:off x="-186337" y="4692954"/>
          <a:ext cx="1242250" cy="869575"/>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Coping Strategies </a:t>
          </a:r>
        </a:p>
      </dsp:txBody>
      <dsp:txXfrm rot="-5400000">
        <a:off x="1" y="4941405"/>
        <a:ext cx="869575" cy="372675"/>
      </dsp:txXfrm>
    </dsp:sp>
    <dsp:sp modelId="{ABBE2FFC-43BB-4D29-8B8E-D56FAF216D97}">
      <dsp:nvSpPr>
        <dsp:cNvPr id="0" name=""/>
        <dsp:cNvSpPr/>
      </dsp:nvSpPr>
      <dsp:spPr>
        <a:xfrm rot="5400000">
          <a:off x="5636453" y="-260261"/>
          <a:ext cx="807463" cy="10341219"/>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Provide resources (Calm Harm App, TIPP, Grounding)</a:t>
          </a:r>
        </a:p>
      </dsp:txBody>
      <dsp:txXfrm rot="-5400000">
        <a:off x="869576" y="4546033"/>
        <a:ext cx="10301802" cy="7286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785378-6C80-48BD-85F4-8157277239FB}">
      <dsp:nvSpPr>
        <dsp:cNvPr id="0" name=""/>
        <dsp:cNvSpPr/>
      </dsp:nvSpPr>
      <dsp:spPr>
        <a:xfrm>
          <a:off x="0" y="56924"/>
          <a:ext cx="10058399" cy="52767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u="none" kern="1200" dirty="0"/>
            <a:t>Plan</a:t>
          </a:r>
        </a:p>
      </dsp:txBody>
      <dsp:txXfrm>
        <a:off x="25759" y="82683"/>
        <a:ext cx="10006881" cy="476152"/>
      </dsp:txXfrm>
    </dsp:sp>
    <dsp:sp modelId="{A5DFA060-8F1E-47C6-94C2-7E6E079D22F0}">
      <dsp:nvSpPr>
        <dsp:cNvPr id="0" name=""/>
        <dsp:cNvSpPr/>
      </dsp:nvSpPr>
      <dsp:spPr>
        <a:xfrm>
          <a:off x="0" y="584594"/>
          <a:ext cx="10058399"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dirty="0"/>
            <a:t>Have you been thinking about how you might kill yourself? </a:t>
          </a:r>
        </a:p>
      </dsp:txBody>
      <dsp:txXfrm>
        <a:off x="0" y="584594"/>
        <a:ext cx="10058399" cy="364320"/>
      </dsp:txXfrm>
    </dsp:sp>
    <dsp:sp modelId="{9D9AFB99-5727-4C6B-A78A-71495E0D38BF}">
      <dsp:nvSpPr>
        <dsp:cNvPr id="0" name=""/>
        <dsp:cNvSpPr/>
      </dsp:nvSpPr>
      <dsp:spPr>
        <a:xfrm>
          <a:off x="0" y="948914"/>
          <a:ext cx="10058399" cy="52767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u="none" kern="1200" dirty="0"/>
            <a:t>Access</a:t>
          </a:r>
        </a:p>
      </dsp:txBody>
      <dsp:txXfrm>
        <a:off x="25759" y="974673"/>
        <a:ext cx="10006881" cy="476152"/>
      </dsp:txXfrm>
    </dsp:sp>
    <dsp:sp modelId="{0B8EE668-88C4-4C91-9F70-56E246AB9040}">
      <dsp:nvSpPr>
        <dsp:cNvPr id="0" name=""/>
        <dsp:cNvSpPr/>
      </dsp:nvSpPr>
      <dsp:spPr>
        <a:xfrm>
          <a:off x="0" y="1476585"/>
          <a:ext cx="10058399" cy="5350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dirty="0"/>
            <a:t>Do you have access to any dangerous items (e.g., guns, medications, anything specifically mentioned in plan)?</a:t>
          </a:r>
        </a:p>
      </dsp:txBody>
      <dsp:txXfrm>
        <a:off x="0" y="1476585"/>
        <a:ext cx="10058399" cy="535095"/>
      </dsp:txXfrm>
    </dsp:sp>
    <dsp:sp modelId="{516CB67E-7A47-4DBC-8E52-C4CFDFF69D47}">
      <dsp:nvSpPr>
        <dsp:cNvPr id="0" name=""/>
        <dsp:cNvSpPr/>
      </dsp:nvSpPr>
      <dsp:spPr>
        <a:xfrm>
          <a:off x="0" y="2011680"/>
          <a:ext cx="10058399" cy="52767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u="none" kern="1200" dirty="0"/>
            <a:t>Intent</a:t>
          </a:r>
        </a:p>
      </dsp:txBody>
      <dsp:txXfrm>
        <a:off x="25759" y="2037439"/>
        <a:ext cx="10006881" cy="476152"/>
      </dsp:txXfrm>
    </dsp:sp>
    <dsp:sp modelId="{E30E8D91-09D0-428E-BCF1-DC3882506796}">
      <dsp:nvSpPr>
        <dsp:cNvPr id="0" name=""/>
        <dsp:cNvSpPr/>
      </dsp:nvSpPr>
      <dsp:spPr>
        <a:xfrm>
          <a:off x="0" y="2539349"/>
          <a:ext cx="10058399" cy="5350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dirty="0"/>
            <a:t>Have you had these thoughts and had some intention of acting on them? Or have you had thoughts but known that you will definitely not act on them? </a:t>
          </a:r>
        </a:p>
      </dsp:txBody>
      <dsp:txXfrm>
        <a:off x="0" y="2539349"/>
        <a:ext cx="10058399" cy="535095"/>
      </dsp:txXfrm>
    </dsp:sp>
    <dsp:sp modelId="{5C619597-176F-4CBF-8FDC-348E7428041A}">
      <dsp:nvSpPr>
        <dsp:cNvPr id="0" name=""/>
        <dsp:cNvSpPr/>
      </dsp:nvSpPr>
      <dsp:spPr>
        <a:xfrm>
          <a:off x="0" y="3074445"/>
          <a:ext cx="10058399" cy="52767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u="none" kern="1200" dirty="0"/>
            <a:t>Actions</a:t>
          </a:r>
        </a:p>
      </dsp:txBody>
      <dsp:txXfrm>
        <a:off x="25759" y="3100204"/>
        <a:ext cx="10006881" cy="476152"/>
      </dsp:txXfrm>
    </dsp:sp>
    <dsp:sp modelId="{88631F15-4F7A-4FE4-8CC0-0E1762E65529}">
      <dsp:nvSpPr>
        <dsp:cNvPr id="0" name=""/>
        <dsp:cNvSpPr/>
      </dsp:nvSpPr>
      <dsp:spPr>
        <a:xfrm>
          <a:off x="0" y="3602115"/>
          <a:ext cx="10058399"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dirty="0"/>
            <a:t>Have you ever done anything, started to do anything, or prepared to do anything to end your life? When? </a:t>
          </a:r>
        </a:p>
      </dsp:txBody>
      <dsp:txXfrm>
        <a:off x="0" y="3602115"/>
        <a:ext cx="10058399" cy="3643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AEA91A-E270-46E2-BD15-112F5B8B1B7A}">
      <dsp:nvSpPr>
        <dsp:cNvPr id="0" name=""/>
        <dsp:cNvSpPr/>
      </dsp:nvSpPr>
      <dsp:spPr>
        <a:xfrm>
          <a:off x="0" y="65520"/>
          <a:ext cx="10058399" cy="57563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0" u="none" kern="1200" dirty="0"/>
            <a:t>*Self-Harm</a:t>
          </a:r>
        </a:p>
      </dsp:txBody>
      <dsp:txXfrm>
        <a:off x="28100" y="93620"/>
        <a:ext cx="10002199" cy="519439"/>
      </dsp:txXfrm>
    </dsp:sp>
    <dsp:sp modelId="{084B9FD2-F288-403D-B86E-2776A027C1AE}">
      <dsp:nvSpPr>
        <dsp:cNvPr id="0" name=""/>
        <dsp:cNvSpPr/>
      </dsp:nvSpPr>
      <dsp:spPr>
        <a:xfrm>
          <a:off x="0" y="641160"/>
          <a:ext cx="10058399"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b="0" kern="1200" dirty="0"/>
            <a:t>Have you ever hurt yourself on purpose, without intending to kill yourself? </a:t>
          </a:r>
        </a:p>
      </dsp:txBody>
      <dsp:txXfrm>
        <a:off x="0" y="641160"/>
        <a:ext cx="10058399" cy="397440"/>
      </dsp:txXfrm>
    </dsp:sp>
    <dsp:sp modelId="{D80930DB-2BE5-4D83-B248-E4D78F25646A}">
      <dsp:nvSpPr>
        <dsp:cNvPr id="0" name=""/>
        <dsp:cNvSpPr/>
      </dsp:nvSpPr>
      <dsp:spPr>
        <a:xfrm>
          <a:off x="0" y="1038600"/>
          <a:ext cx="10058399" cy="57563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0" kern="1200" dirty="0"/>
            <a:t>Method</a:t>
          </a:r>
        </a:p>
      </dsp:txBody>
      <dsp:txXfrm>
        <a:off x="28100" y="1066700"/>
        <a:ext cx="10002199" cy="519439"/>
      </dsp:txXfrm>
    </dsp:sp>
    <dsp:sp modelId="{459092EB-D3A5-475A-892E-5F113249BBC4}">
      <dsp:nvSpPr>
        <dsp:cNvPr id="0" name=""/>
        <dsp:cNvSpPr/>
      </dsp:nvSpPr>
      <dsp:spPr>
        <a:xfrm>
          <a:off x="0" y="1614239"/>
          <a:ext cx="10058399"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b="0" kern="1200" dirty="0"/>
            <a:t>What do you do to hurt yourself (e.g., cutting, scratching, burning, biting)?</a:t>
          </a:r>
        </a:p>
      </dsp:txBody>
      <dsp:txXfrm>
        <a:off x="0" y="1614239"/>
        <a:ext cx="10058399" cy="397440"/>
      </dsp:txXfrm>
    </dsp:sp>
    <dsp:sp modelId="{C93092BA-C189-42AB-A1B8-DC9E156D7772}">
      <dsp:nvSpPr>
        <dsp:cNvPr id="0" name=""/>
        <dsp:cNvSpPr/>
      </dsp:nvSpPr>
      <dsp:spPr>
        <a:xfrm>
          <a:off x="0" y="2011680"/>
          <a:ext cx="10058399" cy="57563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u="none" kern="1200" dirty="0"/>
            <a:t>Frequency</a:t>
          </a:r>
        </a:p>
      </dsp:txBody>
      <dsp:txXfrm>
        <a:off x="28100" y="2039780"/>
        <a:ext cx="10002199" cy="519439"/>
      </dsp:txXfrm>
    </dsp:sp>
    <dsp:sp modelId="{9968C889-82AB-435B-B98F-6AE272CB7F47}">
      <dsp:nvSpPr>
        <dsp:cNvPr id="0" name=""/>
        <dsp:cNvSpPr/>
      </dsp:nvSpPr>
      <dsp:spPr>
        <a:xfrm>
          <a:off x="0" y="2587319"/>
          <a:ext cx="10058399"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a:t>How </a:t>
          </a:r>
          <a:r>
            <a:rPr lang="en-US" sz="1900" kern="1200" dirty="0"/>
            <a:t>often have you hurt yourself on purpose? </a:t>
          </a:r>
        </a:p>
      </dsp:txBody>
      <dsp:txXfrm>
        <a:off x="0" y="2587319"/>
        <a:ext cx="10058399" cy="397440"/>
      </dsp:txXfrm>
    </dsp:sp>
    <dsp:sp modelId="{41DA1259-2146-4E44-9D66-38228D83F9C5}">
      <dsp:nvSpPr>
        <dsp:cNvPr id="0" name=""/>
        <dsp:cNvSpPr/>
      </dsp:nvSpPr>
      <dsp:spPr>
        <a:xfrm>
          <a:off x="0" y="2984760"/>
          <a:ext cx="10058399" cy="57563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u="none" kern="1200" dirty="0"/>
            <a:t>Timing</a:t>
          </a:r>
        </a:p>
      </dsp:txBody>
      <dsp:txXfrm>
        <a:off x="28100" y="3012860"/>
        <a:ext cx="10002199" cy="519439"/>
      </dsp:txXfrm>
    </dsp:sp>
    <dsp:sp modelId="{8E38D655-4F9B-49A2-A113-9AFD1F50CDCE}">
      <dsp:nvSpPr>
        <dsp:cNvPr id="0" name=""/>
        <dsp:cNvSpPr/>
      </dsp:nvSpPr>
      <dsp:spPr>
        <a:xfrm>
          <a:off x="0" y="3560400"/>
          <a:ext cx="10058399"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dirty="0"/>
            <a:t>When is the most recent time you hurt yourself on purpose? When did you first start? </a:t>
          </a:r>
        </a:p>
      </dsp:txBody>
      <dsp:txXfrm>
        <a:off x="0" y="3560400"/>
        <a:ext cx="10058399" cy="3974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772160-E69F-44CD-822C-902814A848D1}">
      <dsp:nvSpPr>
        <dsp:cNvPr id="0" name=""/>
        <dsp:cNvSpPr/>
      </dsp:nvSpPr>
      <dsp:spPr>
        <a:xfrm>
          <a:off x="0" y="65520"/>
          <a:ext cx="10058399" cy="57563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u="none" kern="1200" dirty="0"/>
            <a:t>Location</a:t>
          </a:r>
        </a:p>
      </dsp:txBody>
      <dsp:txXfrm>
        <a:off x="28100" y="93620"/>
        <a:ext cx="10002199" cy="519439"/>
      </dsp:txXfrm>
    </dsp:sp>
    <dsp:sp modelId="{77AB2D53-5171-4FD0-A4B8-575767EF3CA7}">
      <dsp:nvSpPr>
        <dsp:cNvPr id="0" name=""/>
        <dsp:cNvSpPr/>
      </dsp:nvSpPr>
      <dsp:spPr>
        <a:xfrm>
          <a:off x="0" y="641160"/>
          <a:ext cx="10058399"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a:t>Where on your body do you hurt yourself?</a:t>
          </a:r>
        </a:p>
      </dsp:txBody>
      <dsp:txXfrm>
        <a:off x="0" y="641160"/>
        <a:ext cx="10058399" cy="397440"/>
      </dsp:txXfrm>
    </dsp:sp>
    <dsp:sp modelId="{E11155F3-049A-4481-A4C0-BE723FA27F69}">
      <dsp:nvSpPr>
        <dsp:cNvPr id="0" name=""/>
        <dsp:cNvSpPr/>
      </dsp:nvSpPr>
      <dsp:spPr>
        <a:xfrm>
          <a:off x="0" y="1038600"/>
          <a:ext cx="10058399" cy="57563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u="none" kern="1200" dirty="0"/>
            <a:t>Severity</a:t>
          </a:r>
        </a:p>
      </dsp:txBody>
      <dsp:txXfrm>
        <a:off x="28100" y="1066700"/>
        <a:ext cx="10002199" cy="519439"/>
      </dsp:txXfrm>
    </dsp:sp>
    <dsp:sp modelId="{F57EAA1B-42A1-408B-BFDC-C38CEF72BAE9}">
      <dsp:nvSpPr>
        <dsp:cNvPr id="0" name=""/>
        <dsp:cNvSpPr/>
      </dsp:nvSpPr>
      <dsp:spPr>
        <a:xfrm>
          <a:off x="0" y="1614239"/>
          <a:ext cx="10058399"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a:t>How </a:t>
          </a:r>
          <a:r>
            <a:rPr lang="en-US" sz="1900" kern="1200" dirty="0"/>
            <a:t>severe are the injuries? </a:t>
          </a:r>
          <a:r>
            <a:rPr lang="en-US" sz="1900" kern="1200"/>
            <a:t>Have you ever needed medical attention (even if you didn’t get it)? </a:t>
          </a:r>
        </a:p>
      </dsp:txBody>
      <dsp:txXfrm>
        <a:off x="0" y="1614239"/>
        <a:ext cx="10058399" cy="397440"/>
      </dsp:txXfrm>
    </dsp:sp>
    <dsp:sp modelId="{17B2072A-432C-499C-B3F7-950C0E8711B7}">
      <dsp:nvSpPr>
        <dsp:cNvPr id="0" name=""/>
        <dsp:cNvSpPr/>
      </dsp:nvSpPr>
      <dsp:spPr>
        <a:xfrm>
          <a:off x="0" y="2011680"/>
          <a:ext cx="10058399" cy="57563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u="none" kern="1200" dirty="0"/>
            <a:t>Access</a:t>
          </a:r>
        </a:p>
      </dsp:txBody>
      <dsp:txXfrm>
        <a:off x="28100" y="2039780"/>
        <a:ext cx="10002199" cy="519439"/>
      </dsp:txXfrm>
    </dsp:sp>
    <dsp:sp modelId="{D662C477-A4CA-4ABA-964D-3038CAE73F70}">
      <dsp:nvSpPr>
        <dsp:cNvPr id="0" name=""/>
        <dsp:cNvSpPr/>
      </dsp:nvSpPr>
      <dsp:spPr>
        <a:xfrm>
          <a:off x="0" y="2587319"/>
          <a:ext cx="10058399"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a:t>Do </a:t>
          </a:r>
          <a:r>
            <a:rPr lang="en-US" sz="1900" kern="1200" dirty="0"/>
            <a:t>you use any items (e.g., knife, scissors) to hurt yourself?</a:t>
          </a:r>
        </a:p>
      </dsp:txBody>
      <dsp:txXfrm>
        <a:off x="0" y="2587319"/>
        <a:ext cx="10058399" cy="397440"/>
      </dsp:txXfrm>
    </dsp:sp>
    <dsp:sp modelId="{7ACB483E-DEFA-4E45-8EB2-70C05E34C1FC}">
      <dsp:nvSpPr>
        <dsp:cNvPr id="0" name=""/>
        <dsp:cNvSpPr/>
      </dsp:nvSpPr>
      <dsp:spPr>
        <a:xfrm>
          <a:off x="0" y="2984760"/>
          <a:ext cx="10058399" cy="57563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u="none" kern="1200" dirty="0"/>
            <a:t>After-Care</a:t>
          </a:r>
        </a:p>
      </dsp:txBody>
      <dsp:txXfrm>
        <a:off x="28100" y="3012860"/>
        <a:ext cx="10002199" cy="519439"/>
      </dsp:txXfrm>
    </dsp:sp>
    <dsp:sp modelId="{BF841B13-9DE2-49F0-A4D9-C650AE5B1C71}">
      <dsp:nvSpPr>
        <dsp:cNvPr id="0" name=""/>
        <dsp:cNvSpPr/>
      </dsp:nvSpPr>
      <dsp:spPr>
        <a:xfrm>
          <a:off x="0" y="3560400"/>
          <a:ext cx="10058399" cy="397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a:t>How </a:t>
          </a:r>
          <a:r>
            <a:rPr lang="en-US" sz="1900" kern="1200" dirty="0"/>
            <a:t>do you care for your injuries? (e.g., cleaning, bandages) </a:t>
          </a:r>
        </a:p>
      </dsp:txBody>
      <dsp:txXfrm>
        <a:off x="0" y="3560400"/>
        <a:ext cx="10058399" cy="3974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DF1AF2-DFCE-4372-BD84-9E128942BB30}">
      <dsp:nvSpPr>
        <dsp:cNvPr id="0" name=""/>
        <dsp:cNvSpPr/>
      </dsp:nvSpPr>
      <dsp:spPr>
        <a:xfrm>
          <a:off x="0" y="87896"/>
          <a:ext cx="10058399" cy="50368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kern="1200" dirty="0"/>
            <a:t>Stressors/Triggers</a:t>
          </a:r>
          <a:endParaRPr lang="en-US" sz="2100" kern="1200" dirty="0"/>
        </a:p>
      </dsp:txBody>
      <dsp:txXfrm>
        <a:off x="24588" y="112484"/>
        <a:ext cx="10009223" cy="454509"/>
      </dsp:txXfrm>
    </dsp:sp>
    <dsp:sp modelId="{227B0423-BC3E-4E5B-8FF5-BF3DB0BB4B43}">
      <dsp:nvSpPr>
        <dsp:cNvPr id="0" name=""/>
        <dsp:cNvSpPr/>
      </dsp:nvSpPr>
      <dsp:spPr>
        <a:xfrm>
          <a:off x="0" y="591581"/>
          <a:ext cx="10058399" cy="9998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What stressors (situations, thoughts, moods, people) make you more likely to have thoughts of hurting/killing yourself? </a:t>
          </a:r>
        </a:p>
        <a:p>
          <a:pPr marL="171450" lvl="1" indent="-171450" algn="l" defTabSz="711200">
            <a:lnSpc>
              <a:spcPct val="90000"/>
            </a:lnSpc>
            <a:spcBef>
              <a:spcPct val="0"/>
            </a:spcBef>
            <a:spcAft>
              <a:spcPct val="20000"/>
            </a:spcAft>
            <a:buChar char="•"/>
          </a:pPr>
          <a:r>
            <a:rPr lang="en-US" sz="1600" kern="1200" dirty="0"/>
            <a:t>Examples: Friend/relationship conflict, arguments with parents, school stress, being alone in bedroom, lack of sleep</a:t>
          </a:r>
        </a:p>
      </dsp:txBody>
      <dsp:txXfrm>
        <a:off x="0" y="591581"/>
        <a:ext cx="10058399" cy="999809"/>
      </dsp:txXfrm>
    </dsp:sp>
    <dsp:sp modelId="{4AF5878E-6415-47BE-9CFC-DCFF0BFDEEEC}">
      <dsp:nvSpPr>
        <dsp:cNvPr id="0" name=""/>
        <dsp:cNvSpPr/>
      </dsp:nvSpPr>
      <dsp:spPr>
        <a:xfrm>
          <a:off x="0" y="1591391"/>
          <a:ext cx="10058399" cy="50368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kern="1200"/>
            <a:t>Coping Strategies/Distractions</a:t>
          </a:r>
          <a:endParaRPr lang="en-US" sz="2100" kern="1200"/>
        </a:p>
      </dsp:txBody>
      <dsp:txXfrm>
        <a:off x="24588" y="1615979"/>
        <a:ext cx="10009223" cy="454509"/>
      </dsp:txXfrm>
    </dsp:sp>
    <dsp:sp modelId="{7F8DDC52-14C3-40C7-8BD3-20FB22FB73AA}">
      <dsp:nvSpPr>
        <dsp:cNvPr id="0" name=""/>
        <dsp:cNvSpPr/>
      </dsp:nvSpPr>
      <dsp:spPr>
        <a:xfrm>
          <a:off x="0" y="2095076"/>
          <a:ext cx="10058399" cy="782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What can you do to take your mind off these stressors or thoughts? </a:t>
          </a:r>
        </a:p>
        <a:p>
          <a:pPr marL="171450" lvl="1" indent="-171450" algn="l" defTabSz="711200">
            <a:lnSpc>
              <a:spcPct val="90000"/>
            </a:lnSpc>
            <a:spcBef>
              <a:spcPct val="0"/>
            </a:spcBef>
            <a:spcAft>
              <a:spcPct val="20000"/>
            </a:spcAft>
            <a:buChar char="•"/>
          </a:pPr>
          <a:r>
            <a:rPr lang="en-US" sz="1600" kern="1200" dirty="0"/>
            <a:t>Examples: Take a walk, bake, play with dog, read, TV, video games, funny cat videos, </a:t>
          </a:r>
          <a:r>
            <a:rPr lang="en-US" sz="1600" kern="1200" dirty="0">
              <a:solidFill>
                <a:srgbClr val="7030A0"/>
              </a:solidFill>
            </a:rPr>
            <a:t>TIPP, grounding, Calm Harm App</a:t>
          </a:r>
        </a:p>
      </dsp:txBody>
      <dsp:txXfrm>
        <a:off x="0" y="2095076"/>
        <a:ext cx="10058399" cy="782460"/>
      </dsp:txXfrm>
    </dsp:sp>
    <dsp:sp modelId="{6D019B93-3CBB-4D11-9798-91AFBDF7E35B}">
      <dsp:nvSpPr>
        <dsp:cNvPr id="0" name=""/>
        <dsp:cNvSpPr/>
      </dsp:nvSpPr>
      <dsp:spPr>
        <a:xfrm>
          <a:off x="0" y="2877536"/>
          <a:ext cx="10058399" cy="50368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kern="1200"/>
            <a:t>Social Supports/Distractions</a:t>
          </a:r>
          <a:endParaRPr lang="en-US" sz="2100" kern="1200"/>
        </a:p>
      </dsp:txBody>
      <dsp:txXfrm>
        <a:off x="24588" y="2902124"/>
        <a:ext cx="10009223" cy="454509"/>
      </dsp:txXfrm>
    </dsp:sp>
    <dsp:sp modelId="{150AE6AE-A3EF-41C5-ADA3-8F92B6FEB962}">
      <dsp:nvSpPr>
        <dsp:cNvPr id="0" name=""/>
        <dsp:cNvSpPr/>
      </dsp:nvSpPr>
      <dsp:spPr>
        <a:xfrm>
          <a:off x="0" y="3381221"/>
          <a:ext cx="10058399" cy="5542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Who can help you take your mind off these stressors or thoughts? </a:t>
          </a:r>
        </a:p>
        <a:p>
          <a:pPr marL="171450" lvl="1" indent="-171450" algn="l" defTabSz="711200">
            <a:lnSpc>
              <a:spcPct val="90000"/>
            </a:lnSpc>
            <a:spcBef>
              <a:spcPct val="0"/>
            </a:spcBef>
            <a:spcAft>
              <a:spcPct val="20000"/>
            </a:spcAft>
            <a:buChar char="•"/>
          </a:pPr>
          <a:r>
            <a:rPr lang="en-US" sz="1600" kern="1200" dirty="0"/>
            <a:t>Examples: Friends, Cousins, Siblings, Classmates, Coworkers </a:t>
          </a:r>
        </a:p>
      </dsp:txBody>
      <dsp:txXfrm>
        <a:off x="0" y="3381221"/>
        <a:ext cx="10058399" cy="5542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18D753-17CC-41F8-96B9-78E785F706F9}">
      <dsp:nvSpPr>
        <dsp:cNvPr id="0" name=""/>
        <dsp:cNvSpPr/>
      </dsp:nvSpPr>
      <dsp:spPr>
        <a:xfrm>
          <a:off x="0" y="30420"/>
          <a:ext cx="10058399" cy="43173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t>Adult Supports </a:t>
          </a:r>
          <a:endParaRPr lang="en-US" sz="1800" kern="1200" dirty="0"/>
        </a:p>
      </dsp:txBody>
      <dsp:txXfrm>
        <a:off x="21075" y="51495"/>
        <a:ext cx="10016249" cy="389580"/>
      </dsp:txXfrm>
    </dsp:sp>
    <dsp:sp modelId="{4C9384D1-0084-4421-9339-340784F729B3}">
      <dsp:nvSpPr>
        <dsp:cNvPr id="0" name=""/>
        <dsp:cNvSpPr/>
      </dsp:nvSpPr>
      <dsp:spPr>
        <a:xfrm>
          <a:off x="0" y="462150"/>
          <a:ext cx="10058399"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US" sz="1400" kern="1200" dirty="0"/>
            <a:t>Which adults will you go to if you are feeling unsafe?</a:t>
          </a:r>
        </a:p>
        <a:p>
          <a:pPr marL="114300" lvl="1" indent="-114300" algn="l" defTabSz="622300">
            <a:lnSpc>
              <a:spcPct val="90000"/>
            </a:lnSpc>
            <a:spcBef>
              <a:spcPct val="0"/>
            </a:spcBef>
            <a:spcAft>
              <a:spcPct val="20000"/>
            </a:spcAft>
            <a:buChar char="•"/>
          </a:pPr>
          <a:r>
            <a:rPr lang="en-US" sz="1400" kern="1200" dirty="0"/>
            <a:t>Examples: Parents, Grandparents, Teachers, Friend Parents </a:t>
          </a:r>
        </a:p>
      </dsp:txBody>
      <dsp:txXfrm>
        <a:off x="0" y="462150"/>
        <a:ext cx="10058399" cy="484380"/>
      </dsp:txXfrm>
    </dsp:sp>
    <dsp:sp modelId="{FA958B6A-5FD3-4F34-8863-6F79B143D992}">
      <dsp:nvSpPr>
        <dsp:cNvPr id="0" name=""/>
        <dsp:cNvSpPr/>
      </dsp:nvSpPr>
      <dsp:spPr>
        <a:xfrm>
          <a:off x="0" y="946530"/>
          <a:ext cx="10058399" cy="43173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t>Professional Supports </a:t>
          </a:r>
          <a:endParaRPr lang="en-US" sz="1800" kern="1200" dirty="0"/>
        </a:p>
      </dsp:txBody>
      <dsp:txXfrm>
        <a:off x="21075" y="967605"/>
        <a:ext cx="10016249" cy="389580"/>
      </dsp:txXfrm>
    </dsp:sp>
    <dsp:sp modelId="{EBDCCBA5-073A-4FFE-A506-A95605A62557}">
      <dsp:nvSpPr>
        <dsp:cNvPr id="0" name=""/>
        <dsp:cNvSpPr/>
      </dsp:nvSpPr>
      <dsp:spPr>
        <a:xfrm>
          <a:off x="0" y="1378260"/>
          <a:ext cx="10058399"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US" sz="1400" kern="1200" dirty="0"/>
            <a:t>Which mental health professionals will you contact if you are feeling unsafe?</a:t>
          </a:r>
        </a:p>
        <a:p>
          <a:pPr marL="114300" lvl="1" indent="-114300" algn="l" defTabSz="622300">
            <a:lnSpc>
              <a:spcPct val="90000"/>
            </a:lnSpc>
            <a:spcBef>
              <a:spcPct val="0"/>
            </a:spcBef>
            <a:spcAft>
              <a:spcPct val="20000"/>
            </a:spcAft>
            <a:buChar char="•"/>
          </a:pPr>
          <a:r>
            <a:rPr lang="en-US" sz="1400" kern="1200" dirty="0"/>
            <a:t>Examples: Therapists, Psychiatrists, Primary Care, Crisis Line (988), Emergency Department </a:t>
          </a:r>
        </a:p>
      </dsp:txBody>
      <dsp:txXfrm>
        <a:off x="0" y="1378260"/>
        <a:ext cx="10058399" cy="484380"/>
      </dsp:txXfrm>
    </dsp:sp>
    <dsp:sp modelId="{B48A70FC-DD14-48ED-8699-B1A07DC50B45}">
      <dsp:nvSpPr>
        <dsp:cNvPr id="0" name=""/>
        <dsp:cNvSpPr/>
      </dsp:nvSpPr>
      <dsp:spPr>
        <a:xfrm>
          <a:off x="0" y="1862640"/>
          <a:ext cx="10058399" cy="43173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Environmental Safety </a:t>
          </a:r>
          <a:endParaRPr lang="en-US" sz="1800" kern="1200"/>
        </a:p>
      </dsp:txBody>
      <dsp:txXfrm>
        <a:off x="21075" y="1883715"/>
        <a:ext cx="10016249" cy="389580"/>
      </dsp:txXfrm>
    </dsp:sp>
    <dsp:sp modelId="{803B7E37-ED29-41AB-BBF3-1EADBE58D67E}">
      <dsp:nvSpPr>
        <dsp:cNvPr id="0" name=""/>
        <dsp:cNvSpPr/>
      </dsp:nvSpPr>
      <dsp:spPr>
        <a:xfrm>
          <a:off x="0" y="2294370"/>
          <a:ext cx="10058399" cy="968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US" sz="1400" kern="1200" dirty="0"/>
            <a:t>How can you keep your home safe? Which dangerous items will be removed?</a:t>
          </a:r>
        </a:p>
        <a:p>
          <a:pPr marL="114300" lvl="1" indent="-114300" algn="l" defTabSz="622300">
            <a:lnSpc>
              <a:spcPct val="90000"/>
            </a:lnSpc>
            <a:spcBef>
              <a:spcPct val="0"/>
            </a:spcBef>
            <a:spcAft>
              <a:spcPct val="20000"/>
            </a:spcAft>
            <a:buChar char="•"/>
          </a:pPr>
          <a:r>
            <a:rPr lang="en-US" sz="1400" kern="1200" dirty="0"/>
            <a:t>Examples: Lock up or remove knives, guns, medications, rope (especially items identified during the assessment) </a:t>
          </a:r>
        </a:p>
        <a:p>
          <a:pPr marL="114300" lvl="1" indent="-114300" algn="l" defTabSz="622300">
            <a:lnSpc>
              <a:spcPct val="90000"/>
            </a:lnSpc>
            <a:spcBef>
              <a:spcPct val="0"/>
            </a:spcBef>
            <a:spcAft>
              <a:spcPct val="20000"/>
            </a:spcAft>
            <a:buChar char="•"/>
          </a:pPr>
          <a:r>
            <a:rPr lang="en-US" sz="1400" kern="1200" dirty="0"/>
            <a:t>Parent/Caregiver Supervision and/or Daily Check-Ins </a:t>
          </a:r>
        </a:p>
        <a:p>
          <a:pPr marL="114300" lvl="1" indent="-114300" algn="l" defTabSz="622300">
            <a:lnSpc>
              <a:spcPct val="90000"/>
            </a:lnSpc>
            <a:spcBef>
              <a:spcPct val="0"/>
            </a:spcBef>
            <a:spcAft>
              <a:spcPct val="20000"/>
            </a:spcAft>
            <a:buChar char="•"/>
          </a:pPr>
          <a:r>
            <a:rPr lang="en-US" sz="1400" kern="1200" dirty="0"/>
            <a:t>Discussing school safety with school counselor/psychologist</a:t>
          </a:r>
        </a:p>
      </dsp:txBody>
      <dsp:txXfrm>
        <a:off x="0" y="2294370"/>
        <a:ext cx="10058399" cy="968760"/>
      </dsp:txXfrm>
    </dsp:sp>
    <dsp:sp modelId="{1AB6C37F-1C82-4C83-891A-1619DE317920}">
      <dsp:nvSpPr>
        <dsp:cNvPr id="0" name=""/>
        <dsp:cNvSpPr/>
      </dsp:nvSpPr>
      <dsp:spPr>
        <a:xfrm>
          <a:off x="0" y="3263130"/>
          <a:ext cx="10058399" cy="43173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Reasons for Living</a:t>
          </a:r>
          <a:endParaRPr lang="en-US" sz="1800" kern="1200"/>
        </a:p>
      </dsp:txBody>
      <dsp:txXfrm>
        <a:off x="21075" y="3284205"/>
        <a:ext cx="10016249" cy="389580"/>
      </dsp:txXfrm>
    </dsp:sp>
    <dsp:sp modelId="{0EA77EB5-9B52-4201-985D-E7796F164E0E}">
      <dsp:nvSpPr>
        <dsp:cNvPr id="0" name=""/>
        <dsp:cNvSpPr/>
      </dsp:nvSpPr>
      <dsp:spPr>
        <a:xfrm>
          <a:off x="0" y="3694860"/>
          <a:ext cx="10058399" cy="298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US" sz="1400" kern="1200" dirty="0"/>
            <a:t>What future goals/dreams do you have to live for? What about important people/pets in your life? </a:t>
          </a:r>
        </a:p>
      </dsp:txBody>
      <dsp:txXfrm>
        <a:off x="0" y="3694860"/>
        <a:ext cx="10058399" cy="29808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BA4702-03AF-4CF8-8CF9-DAD03CC628A7}">
      <dsp:nvSpPr>
        <dsp:cNvPr id="0" name=""/>
        <dsp:cNvSpPr/>
      </dsp:nvSpPr>
      <dsp:spPr>
        <a:xfrm>
          <a:off x="0" y="156330"/>
          <a:ext cx="10058399" cy="4557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1" kern="1200" dirty="0"/>
            <a:t>Safety Plan</a:t>
          </a:r>
          <a:endParaRPr lang="en-US" sz="1900" kern="1200" dirty="0"/>
        </a:p>
      </dsp:txBody>
      <dsp:txXfrm>
        <a:off x="22246" y="178576"/>
        <a:ext cx="10013907" cy="411223"/>
      </dsp:txXfrm>
    </dsp:sp>
    <dsp:sp modelId="{2EBB4808-53AA-40B8-926A-9CFD537BB078}">
      <dsp:nvSpPr>
        <dsp:cNvPr id="0" name=""/>
        <dsp:cNvSpPr/>
      </dsp:nvSpPr>
      <dsp:spPr>
        <a:xfrm>
          <a:off x="0" y="612045"/>
          <a:ext cx="10058399" cy="471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kern="1200" dirty="0"/>
            <a:t>Copy and paste the safety plan into their After Visit Summary. Encourage both the teen and parent/caregiver to take a picture of the plan and/or download a safety plan app so they always have access to the plan.  </a:t>
          </a:r>
        </a:p>
      </dsp:txBody>
      <dsp:txXfrm>
        <a:off x="0" y="612045"/>
        <a:ext cx="10058399" cy="471960"/>
      </dsp:txXfrm>
    </dsp:sp>
    <dsp:sp modelId="{BF5EE5CF-C9E9-4A35-AEE1-EEB80FE12187}">
      <dsp:nvSpPr>
        <dsp:cNvPr id="0" name=""/>
        <dsp:cNvSpPr/>
      </dsp:nvSpPr>
      <dsp:spPr>
        <a:xfrm>
          <a:off x="0" y="1084005"/>
          <a:ext cx="10058399" cy="4557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1" kern="1200" dirty="0"/>
            <a:t>Psychology/Psychiatry Referral</a:t>
          </a:r>
          <a:endParaRPr lang="en-US" sz="1900" kern="1200" dirty="0"/>
        </a:p>
      </dsp:txBody>
      <dsp:txXfrm>
        <a:off x="22246" y="1106251"/>
        <a:ext cx="10013907" cy="411223"/>
      </dsp:txXfrm>
    </dsp:sp>
    <dsp:sp modelId="{177B6694-4733-45E7-B6B7-E538DF58390B}">
      <dsp:nvSpPr>
        <dsp:cNvPr id="0" name=""/>
        <dsp:cNvSpPr/>
      </dsp:nvSpPr>
      <dsp:spPr>
        <a:xfrm>
          <a:off x="0" y="1539720"/>
          <a:ext cx="10058399" cy="471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kern="1200" dirty="0"/>
            <a:t>Refer to psychology/psychiatry if they are not already established with a therapist or psychiatrist. If they are established, document their next scheduled appointment and/or encourage them to reach out for a sooner appointment. </a:t>
          </a:r>
        </a:p>
      </dsp:txBody>
      <dsp:txXfrm>
        <a:off x="0" y="1539720"/>
        <a:ext cx="10058399" cy="471960"/>
      </dsp:txXfrm>
    </dsp:sp>
    <dsp:sp modelId="{33135D69-4075-4807-ABF5-0027D44BD25F}">
      <dsp:nvSpPr>
        <dsp:cNvPr id="0" name=""/>
        <dsp:cNvSpPr/>
      </dsp:nvSpPr>
      <dsp:spPr>
        <a:xfrm>
          <a:off x="0" y="2011680"/>
          <a:ext cx="10058399" cy="4557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1" kern="1200" dirty="0"/>
            <a:t>Office Follow-Up</a:t>
          </a:r>
          <a:endParaRPr lang="en-US" sz="1900" kern="1200" dirty="0"/>
        </a:p>
      </dsp:txBody>
      <dsp:txXfrm>
        <a:off x="22246" y="2033926"/>
        <a:ext cx="10013907" cy="411223"/>
      </dsp:txXfrm>
    </dsp:sp>
    <dsp:sp modelId="{6DE4978A-5EB7-43EB-B6F8-9376E784CAF5}">
      <dsp:nvSpPr>
        <dsp:cNvPr id="0" name=""/>
        <dsp:cNvSpPr/>
      </dsp:nvSpPr>
      <dsp:spPr>
        <a:xfrm>
          <a:off x="0" y="2467394"/>
          <a:ext cx="10058399" cy="471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kern="1200"/>
            <a:t>If </a:t>
          </a:r>
          <a:r>
            <a:rPr lang="en-US" sz="1500" kern="1200" dirty="0"/>
            <a:t>they are not able to meet with a therapist/psychiatrist within 1-2 weeks, encourage the family to schedule a follow-up with you for reevaluation of safety. </a:t>
          </a:r>
        </a:p>
      </dsp:txBody>
      <dsp:txXfrm>
        <a:off x="0" y="2467394"/>
        <a:ext cx="10058399" cy="471960"/>
      </dsp:txXfrm>
    </dsp:sp>
    <dsp:sp modelId="{AA3EE1CC-917D-478E-96D0-BBAB8D49E17D}">
      <dsp:nvSpPr>
        <dsp:cNvPr id="0" name=""/>
        <dsp:cNvSpPr/>
      </dsp:nvSpPr>
      <dsp:spPr>
        <a:xfrm>
          <a:off x="0" y="2939355"/>
          <a:ext cx="10058399" cy="45571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1" kern="1200" dirty="0"/>
            <a:t>Worsening Symptoms</a:t>
          </a:r>
          <a:endParaRPr lang="en-US" sz="1900" kern="1200" dirty="0"/>
        </a:p>
      </dsp:txBody>
      <dsp:txXfrm>
        <a:off x="22246" y="2961601"/>
        <a:ext cx="10013907" cy="411223"/>
      </dsp:txXfrm>
    </dsp:sp>
    <dsp:sp modelId="{AEC946EE-EADF-423A-868A-97FABD0527B7}">
      <dsp:nvSpPr>
        <dsp:cNvPr id="0" name=""/>
        <dsp:cNvSpPr/>
      </dsp:nvSpPr>
      <dsp:spPr>
        <a:xfrm>
          <a:off x="0" y="3395070"/>
          <a:ext cx="10058399" cy="471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kern="1200"/>
            <a:t>Remind </a:t>
          </a:r>
          <a:r>
            <a:rPr lang="en-US" sz="1500" kern="1200" dirty="0"/>
            <a:t>families that they should always call or present to the ED if symptoms worsen or if they are no longer able to follow the safety plan. </a:t>
          </a:r>
        </a:p>
      </dsp:txBody>
      <dsp:txXfrm>
        <a:off x="0" y="3395070"/>
        <a:ext cx="10058399" cy="4719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84814B-C65D-40F8-B366-6642F52E35AB}">
      <dsp:nvSpPr>
        <dsp:cNvPr id="0" name=""/>
        <dsp:cNvSpPr/>
      </dsp:nvSpPr>
      <dsp:spPr>
        <a:xfrm>
          <a:off x="0" y="42367"/>
          <a:ext cx="10058399" cy="71954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u="sng" kern="1200" dirty="0"/>
            <a:t>T</a:t>
          </a:r>
          <a:r>
            <a:rPr lang="en-US" sz="3000" b="1" kern="1200" dirty="0"/>
            <a:t>emperature</a:t>
          </a:r>
          <a:endParaRPr lang="en-US" sz="3000" kern="1200" dirty="0"/>
        </a:p>
      </dsp:txBody>
      <dsp:txXfrm>
        <a:off x="35125" y="77492"/>
        <a:ext cx="9988149" cy="649299"/>
      </dsp:txXfrm>
    </dsp:sp>
    <dsp:sp modelId="{90916C45-EC4A-4361-91E0-925AFF24D173}">
      <dsp:nvSpPr>
        <dsp:cNvPr id="0" name=""/>
        <dsp:cNvSpPr/>
      </dsp:nvSpPr>
      <dsp:spPr>
        <a:xfrm>
          <a:off x="0" y="761917"/>
          <a:ext cx="10058399" cy="1769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n-US" sz="2300" kern="1200"/>
            <a:t>Place your face in cold water while holding your breath OR hold a cold pack on eyes and cheeks while tilting your head down and holding your breath</a:t>
          </a:r>
        </a:p>
        <a:p>
          <a:pPr marL="228600" lvl="1" indent="-228600" algn="l" defTabSz="1022350">
            <a:lnSpc>
              <a:spcPct val="90000"/>
            </a:lnSpc>
            <a:spcBef>
              <a:spcPct val="0"/>
            </a:spcBef>
            <a:spcAft>
              <a:spcPct val="20000"/>
            </a:spcAft>
            <a:buChar char="•"/>
          </a:pPr>
          <a:r>
            <a:rPr lang="en-US" sz="2300" kern="1200" dirty="0"/>
            <a:t>This strategy activates the </a:t>
          </a:r>
          <a:r>
            <a:rPr lang="en-US" sz="2300" u="sng" kern="1200" dirty="0"/>
            <a:t>Dive Reflex</a:t>
          </a:r>
          <a:r>
            <a:rPr lang="en-US" sz="2300" kern="1200" dirty="0"/>
            <a:t>: When mammals dive into cold water, our bodies automatically activate the PNS to preserve oxygen and help us survive under cold water</a:t>
          </a:r>
        </a:p>
      </dsp:txBody>
      <dsp:txXfrm>
        <a:off x="0" y="761917"/>
        <a:ext cx="10058399" cy="1769850"/>
      </dsp:txXfrm>
    </dsp:sp>
    <dsp:sp modelId="{6B7268F5-CED4-4B27-ADA1-23EC986A1A5F}">
      <dsp:nvSpPr>
        <dsp:cNvPr id="0" name=""/>
        <dsp:cNvSpPr/>
      </dsp:nvSpPr>
      <dsp:spPr>
        <a:xfrm>
          <a:off x="0" y="2531767"/>
          <a:ext cx="10058399" cy="71954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u="sng" kern="1200" dirty="0"/>
            <a:t>I</a:t>
          </a:r>
          <a:r>
            <a:rPr lang="en-US" sz="3000" b="1" kern="1200" dirty="0"/>
            <a:t>ntense Exercise</a:t>
          </a:r>
          <a:endParaRPr lang="en-US" sz="3000" kern="1200" dirty="0"/>
        </a:p>
      </dsp:txBody>
      <dsp:txXfrm>
        <a:off x="35125" y="2566892"/>
        <a:ext cx="9988149" cy="649299"/>
      </dsp:txXfrm>
    </dsp:sp>
    <dsp:sp modelId="{91159C0B-CB2C-4C6E-82E0-482A349197EF}">
      <dsp:nvSpPr>
        <dsp:cNvPr id="0" name=""/>
        <dsp:cNvSpPr/>
      </dsp:nvSpPr>
      <dsp:spPr>
        <a:xfrm>
          <a:off x="0" y="3251317"/>
          <a:ext cx="10058399" cy="729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n-US" sz="2300" kern="1200"/>
            <a:t>Do </a:t>
          </a:r>
          <a:r>
            <a:rPr lang="en-US" sz="2300" kern="1200" dirty="0"/>
            <a:t>brief, but intense, aerobic exercise for a short while (less than 15 minutes) to let out stored up energy</a:t>
          </a:r>
        </a:p>
      </dsp:txBody>
      <dsp:txXfrm>
        <a:off x="0" y="3251317"/>
        <a:ext cx="10058399" cy="72967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C1591A-94EF-48AD-A5EE-2D9304D9C8F2}">
      <dsp:nvSpPr>
        <dsp:cNvPr id="0" name=""/>
        <dsp:cNvSpPr/>
      </dsp:nvSpPr>
      <dsp:spPr>
        <a:xfrm>
          <a:off x="0" y="31072"/>
          <a:ext cx="10058399" cy="98338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b="1" u="sng" kern="1200" dirty="0"/>
            <a:t>P</a:t>
          </a:r>
          <a:r>
            <a:rPr lang="en-US" sz="4100" b="1" kern="1200" dirty="0"/>
            <a:t>aced Breathing</a:t>
          </a:r>
          <a:endParaRPr lang="en-US" sz="4100" kern="1200" dirty="0"/>
        </a:p>
      </dsp:txBody>
      <dsp:txXfrm>
        <a:off x="48005" y="79077"/>
        <a:ext cx="9962389" cy="887374"/>
      </dsp:txXfrm>
    </dsp:sp>
    <dsp:sp modelId="{8D9A5811-878D-4DF0-9527-9A8F4BBB55E0}">
      <dsp:nvSpPr>
        <dsp:cNvPr id="0" name=""/>
        <dsp:cNvSpPr/>
      </dsp:nvSpPr>
      <dsp:spPr>
        <a:xfrm>
          <a:off x="0" y="1014457"/>
          <a:ext cx="10058399" cy="9972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52070" rIns="291592" bIns="52070" numCol="1" spcCol="1270" anchor="t" anchorCtr="0">
          <a:noAutofit/>
        </a:bodyPr>
        <a:lstStyle/>
        <a:p>
          <a:pPr marL="285750" lvl="1" indent="-285750" algn="l" defTabSz="1422400">
            <a:lnSpc>
              <a:spcPct val="90000"/>
            </a:lnSpc>
            <a:spcBef>
              <a:spcPct val="0"/>
            </a:spcBef>
            <a:spcAft>
              <a:spcPct val="20000"/>
            </a:spcAft>
            <a:buChar char="•"/>
          </a:pPr>
          <a:r>
            <a:rPr lang="en-US" sz="3200" kern="1200"/>
            <a:t>Use counting to breathe out longer than you breathe in </a:t>
          </a:r>
          <a:br>
            <a:rPr lang="en-US" sz="3200" kern="1200"/>
          </a:br>
          <a:r>
            <a:rPr lang="en-US" sz="3200" kern="1200"/>
            <a:t>(e.g., in for 5, out for 7)</a:t>
          </a:r>
        </a:p>
      </dsp:txBody>
      <dsp:txXfrm>
        <a:off x="0" y="1014457"/>
        <a:ext cx="10058399" cy="997222"/>
      </dsp:txXfrm>
    </dsp:sp>
    <dsp:sp modelId="{13B159D7-3AE5-4D70-A14A-4CF60504DF3A}">
      <dsp:nvSpPr>
        <dsp:cNvPr id="0" name=""/>
        <dsp:cNvSpPr/>
      </dsp:nvSpPr>
      <dsp:spPr>
        <a:xfrm>
          <a:off x="0" y="2011680"/>
          <a:ext cx="10058399" cy="98338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b="1" u="sng" kern="1200" dirty="0"/>
            <a:t>P</a:t>
          </a:r>
          <a:r>
            <a:rPr lang="en-US" sz="4100" b="1" kern="1200" dirty="0"/>
            <a:t>rogressive Muscle Relaxation</a:t>
          </a:r>
          <a:endParaRPr lang="en-US" sz="4100" kern="1200" dirty="0"/>
        </a:p>
      </dsp:txBody>
      <dsp:txXfrm>
        <a:off x="48005" y="2059685"/>
        <a:ext cx="9962389" cy="887374"/>
      </dsp:txXfrm>
    </dsp:sp>
    <dsp:sp modelId="{0C8ED9F5-3C52-4B88-BB0D-1813C24C3C42}">
      <dsp:nvSpPr>
        <dsp:cNvPr id="0" name=""/>
        <dsp:cNvSpPr/>
      </dsp:nvSpPr>
      <dsp:spPr>
        <a:xfrm>
          <a:off x="0" y="2995064"/>
          <a:ext cx="10058399" cy="9972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52070" rIns="291592" bIns="52070" numCol="1" spcCol="1270" anchor="t" anchorCtr="0">
          <a:noAutofit/>
        </a:bodyPr>
        <a:lstStyle/>
        <a:p>
          <a:pPr marL="285750" lvl="1" indent="-285750" algn="l" defTabSz="1422400">
            <a:lnSpc>
              <a:spcPct val="90000"/>
            </a:lnSpc>
            <a:spcBef>
              <a:spcPct val="0"/>
            </a:spcBef>
            <a:spcAft>
              <a:spcPct val="20000"/>
            </a:spcAft>
            <a:buChar char="•"/>
          </a:pPr>
          <a:r>
            <a:rPr lang="en-US" sz="3200" kern="1200" dirty="0"/>
            <a:t>Tense and relax each muscle group from head to toe</a:t>
          </a:r>
          <a:br>
            <a:rPr lang="en-US" sz="3200" kern="1200" dirty="0"/>
          </a:br>
          <a:r>
            <a:rPr lang="en-US" sz="3200" kern="1200" dirty="0">
              <a:solidFill>
                <a:srgbClr val="7030A0"/>
              </a:solidFill>
              <a:hlinkClick xmlns:r="http://schemas.openxmlformats.org/officeDocument/2006/relationships" r:id="rId1">
                <a:extLst>
                  <a:ext uri="{A12FA001-AC4F-418D-AE19-62706E023703}">
                    <ahyp:hlinkClr xmlns:ahyp="http://schemas.microsoft.com/office/drawing/2018/hyperlinkcolor" val="tx"/>
                  </a:ext>
                </a:extLst>
              </a:hlinkClick>
            </a:rPr>
            <a:t>https://www.youtube.com/watch?v=1nZEdqcGVzo</a:t>
          </a:r>
          <a:r>
            <a:rPr lang="en-US" sz="3200" kern="1200" dirty="0">
              <a:solidFill>
                <a:srgbClr val="7030A0"/>
              </a:solidFill>
            </a:rPr>
            <a:t> </a:t>
          </a:r>
        </a:p>
      </dsp:txBody>
      <dsp:txXfrm>
        <a:off x="0" y="2995064"/>
        <a:ext cx="10058399" cy="99722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2C97CC-AAF2-46E0-B7C9-F5F425782C7E}" type="datetimeFigureOut">
              <a:rPr lang="en-US" smtClean="0"/>
              <a:t>3/17/2025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CED083-B672-40DB-A88B-6817345500CC}" type="slidenum">
              <a:rPr lang="en-US" smtClean="0"/>
              <a:t>‹#›</a:t>
            </a:fld>
            <a:endParaRPr lang="en-US"/>
          </a:p>
        </p:txBody>
      </p:sp>
    </p:spTree>
    <p:extLst>
      <p:ext uri="{BB962C8B-B14F-4D97-AF65-F5344CB8AC3E}">
        <p14:creationId xmlns:p14="http://schemas.microsoft.com/office/powerpoint/2010/main" val="1449126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793E46-0C80-4138-934C-3AB78E8CB95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212926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Can call or text 988</a:t>
            </a:r>
          </a:p>
        </p:txBody>
      </p:sp>
      <p:sp>
        <p:nvSpPr>
          <p:cNvPr id="4" name="Slide Number Placeholder 3"/>
          <p:cNvSpPr>
            <a:spLocks noGrp="1"/>
          </p:cNvSpPr>
          <p:nvPr>
            <p:ph type="sldNum" sz="quarter" idx="5"/>
          </p:nvPr>
        </p:nvSpPr>
        <p:spPr/>
        <p:txBody>
          <a:bodyPr/>
          <a:lstStyle/>
          <a:p>
            <a:fld id="{5CCED083-B672-40DB-A88B-6817345500CC}" type="slidenum">
              <a:rPr lang="en-US" smtClean="0"/>
              <a:t>19</a:t>
            </a:fld>
            <a:endParaRPr lang="en-US"/>
          </a:p>
        </p:txBody>
      </p:sp>
    </p:spTree>
    <p:extLst>
      <p:ext uri="{BB962C8B-B14F-4D97-AF65-F5344CB8AC3E}">
        <p14:creationId xmlns:p14="http://schemas.microsoft.com/office/powerpoint/2010/main" val="34766208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and the parent need interpretive services (for example, if Sam’s mother speaks Spanish and you speak English), make sure to include the interpreter even if Sam is speaking directly to their mother. This with ensure all safety information and planning is accurately shared with everyone in the room. </a:t>
            </a:r>
          </a:p>
        </p:txBody>
      </p:sp>
      <p:sp>
        <p:nvSpPr>
          <p:cNvPr id="4" name="Slide Number Placeholder 3"/>
          <p:cNvSpPr>
            <a:spLocks noGrp="1"/>
          </p:cNvSpPr>
          <p:nvPr>
            <p:ph type="sldNum" sz="quarter" idx="5"/>
          </p:nvPr>
        </p:nvSpPr>
        <p:spPr/>
        <p:txBody>
          <a:bodyPr/>
          <a:lstStyle/>
          <a:p>
            <a:fld id="{5CCED083-B672-40DB-A88B-6817345500CC}" type="slidenum">
              <a:rPr lang="en-US" smtClean="0"/>
              <a:t>20</a:t>
            </a:fld>
            <a:endParaRPr lang="en-US"/>
          </a:p>
        </p:txBody>
      </p:sp>
    </p:spTree>
    <p:extLst>
      <p:ext uri="{BB962C8B-B14F-4D97-AF65-F5344CB8AC3E}">
        <p14:creationId xmlns:p14="http://schemas.microsoft.com/office/powerpoint/2010/main" val="8109725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they are able to connect with a therapist, one of the most effective therapies for safety concerns in teens is DBT. </a:t>
            </a:r>
          </a:p>
          <a:p>
            <a:endParaRPr lang="en-US" dirty="0"/>
          </a:p>
          <a:p>
            <a:r>
              <a:rPr lang="en-US" dirty="0"/>
              <a:t>I won’t go over too many details about this therapy, but today I will go over a few mindfulness and distress tolerance skills that you can provide to teens in the office</a:t>
            </a:r>
          </a:p>
        </p:txBody>
      </p:sp>
      <p:sp>
        <p:nvSpPr>
          <p:cNvPr id="4" name="Slide Number Placeholder 3"/>
          <p:cNvSpPr>
            <a:spLocks noGrp="1"/>
          </p:cNvSpPr>
          <p:nvPr>
            <p:ph type="sldNum" sz="quarter" idx="5"/>
          </p:nvPr>
        </p:nvSpPr>
        <p:spPr/>
        <p:txBody>
          <a:bodyPr/>
          <a:lstStyle/>
          <a:p>
            <a:fld id="{5CCED083-B672-40DB-A88B-6817345500CC}" type="slidenum">
              <a:rPr lang="en-US" smtClean="0"/>
              <a:t>23</a:t>
            </a:fld>
            <a:endParaRPr lang="en-US"/>
          </a:p>
        </p:txBody>
      </p:sp>
    </p:spTree>
    <p:extLst>
      <p:ext uri="{BB962C8B-B14F-4D97-AF65-F5344CB8AC3E}">
        <p14:creationId xmlns:p14="http://schemas.microsoft.com/office/powerpoint/2010/main" val="975721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DBT has lots of acronyms! </a:t>
            </a:r>
          </a:p>
        </p:txBody>
      </p:sp>
      <p:sp>
        <p:nvSpPr>
          <p:cNvPr id="4" name="Slide Number Placeholder 3"/>
          <p:cNvSpPr>
            <a:spLocks noGrp="1"/>
          </p:cNvSpPr>
          <p:nvPr>
            <p:ph type="sldNum" sz="quarter" idx="5"/>
          </p:nvPr>
        </p:nvSpPr>
        <p:spPr/>
        <p:txBody>
          <a:bodyPr/>
          <a:lstStyle/>
          <a:p>
            <a:fld id="{5CCED083-B672-40DB-A88B-6817345500CC}" type="slidenum">
              <a:rPr lang="en-US" smtClean="0"/>
              <a:t>24</a:t>
            </a:fld>
            <a:endParaRPr lang="en-US"/>
          </a:p>
        </p:txBody>
      </p:sp>
    </p:spTree>
    <p:extLst>
      <p:ext uri="{BB962C8B-B14F-4D97-AF65-F5344CB8AC3E}">
        <p14:creationId xmlns:p14="http://schemas.microsoft.com/office/powerpoint/2010/main" val="40485784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the website: “</a:t>
            </a:r>
            <a:r>
              <a:rPr lang="en-US" b="0" i="0" dirty="0">
                <a:solidFill>
                  <a:srgbClr val="777777"/>
                </a:solidFill>
                <a:effectLst/>
                <a:latin typeface="Varela Round" panose="020F0502020204030204" pitchFamily="2" charset="-79"/>
                <a:cs typeface="Varela Round" panose="020F0502020204030204" pitchFamily="2" charset="-79"/>
              </a:rPr>
              <a:t>The Calm Harm app provides some immediate activities and techniques to help you break the cycle of self-harm </a:t>
            </a:r>
            <a:r>
              <a:rPr lang="en-US" b="0" i="0" dirty="0" err="1">
                <a:solidFill>
                  <a:srgbClr val="777777"/>
                </a:solidFill>
                <a:effectLst/>
                <a:latin typeface="Varela Round" panose="020F0502020204030204" pitchFamily="2" charset="-79"/>
                <a:cs typeface="Varela Round" panose="020F0502020204030204" pitchFamily="2" charset="-79"/>
              </a:rPr>
              <a:t>behaviour</a:t>
            </a:r>
            <a:r>
              <a:rPr lang="en-US" b="0" i="0" dirty="0">
                <a:solidFill>
                  <a:srgbClr val="777777"/>
                </a:solidFill>
                <a:effectLst/>
                <a:latin typeface="Varela Round" panose="020F0502020204030204" pitchFamily="2" charset="-79"/>
                <a:cs typeface="Varela Round" panose="020F0502020204030204" pitchFamily="2" charset="-79"/>
              </a:rPr>
              <a:t> and explore underlying trigger factors; the app supports you in building a ‘safety net’ of helpful thoughts, </a:t>
            </a:r>
            <a:r>
              <a:rPr lang="en-US" b="0" i="0" dirty="0" err="1">
                <a:solidFill>
                  <a:srgbClr val="777777"/>
                </a:solidFill>
                <a:effectLst/>
                <a:latin typeface="Varela Round" panose="020F0502020204030204" pitchFamily="2" charset="-79"/>
                <a:cs typeface="Varela Round" panose="020F0502020204030204" pitchFamily="2" charset="-79"/>
              </a:rPr>
              <a:t>behaviours</a:t>
            </a:r>
            <a:r>
              <a:rPr lang="en-US" b="0" i="0" dirty="0">
                <a:solidFill>
                  <a:srgbClr val="777777"/>
                </a:solidFill>
                <a:effectLst/>
                <a:latin typeface="Varela Round" panose="020F0502020204030204" pitchFamily="2" charset="-79"/>
                <a:cs typeface="Varela Round" panose="020F0502020204030204" pitchFamily="2" charset="-79"/>
              </a:rPr>
              <a:t>, and access to supportive people, as well as providing the opportunity to journal and self-reflect.”</a:t>
            </a:r>
          </a:p>
          <a:p>
            <a:endParaRPr lang="en-US" b="0" i="0" dirty="0">
              <a:solidFill>
                <a:srgbClr val="777777"/>
              </a:solidFill>
              <a:effectLst/>
              <a:latin typeface="Varela Round" panose="020F0502020204030204" pitchFamily="2" charset="-79"/>
              <a:cs typeface="Varela Round" panose="020F0502020204030204" pitchFamily="2" charset="-79"/>
            </a:endParaRPr>
          </a:p>
          <a:p>
            <a:r>
              <a:rPr lang="en-US" b="0" i="0" dirty="0">
                <a:solidFill>
                  <a:srgbClr val="777777"/>
                </a:solidFill>
                <a:effectLst/>
                <a:latin typeface="Varela Round" panose="020F0502020204030204" pitchFamily="2" charset="-79"/>
                <a:cs typeface="Varela Round" panose="020F0502020204030204" pitchFamily="2" charset="-79"/>
              </a:rPr>
              <a:t>The app was created to be a free resource, although some app stores (e.g., Apple) now charge up to $2</a:t>
            </a:r>
            <a:endParaRPr lang="en-US" dirty="0"/>
          </a:p>
        </p:txBody>
      </p:sp>
      <p:sp>
        <p:nvSpPr>
          <p:cNvPr id="4" name="Slide Number Placeholder 3"/>
          <p:cNvSpPr>
            <a:spLocks noGrp="1"/>
          </p:cNvSpPr>
          <p:nvPr>
            <p:ph type="sldNum" sz="quarter" idx="5"/>
          </p:nvPr>
        </p:nvSpPr>
        <p:spPr/>
        <p:txBody>
          <a:bodyPr/>
          <a:lstStyle/>
          <a:p>
            <a:fld id="{5CCED083-B672-40DB-A88B-6817345500CC}" type="slidenum">
              <a:rPr lang="en-US" smtClean="0"/>
              <a:t>27</a:t>
            </a:fld>
            <a:endParaRPr lang="en-US"/>
          </a:p>
        </p:txBody>
      </p:sp>
    </p:spTree>
    <p:extLst>
      <p:ext uri="{BB962C8B-B14F-4D97-AF65-F5344CB8AC3E}">
        <p14:creationId xmlns:p14="http://schemas.microsoft.com/office/powerpoint/2010/main" val="7608223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Main points to prioritize, especially if there is limited time in the appointment </a:t>
            </a:r>
          </a:p>
        </p:txBody>
      </p:sp>
      <p:sp>
        <p:nvSpPr>
          <p:cNvPr id="4" name="Slide Number Placeholder 3"/>
          <p:cNvSpPr>
            <a:spLocks noGrp="1"/>
          </p:cNvSpPr>
          <p:nvPr>
            <p:ph type="sldNum" sz="quarter" idx="5"/>
          </p:nvPr>
        </p:nvSpPr>
        <p:spPr/>
        <p:txBody>
          <a:bodyPr/>
          <a:lstStyle/>
          <a:p>
            <a:fld id="{5CCED083-B672-40DB-A88B-6817345500CC}" type="slidenum">
              <a:rPr lang="en-US" smtClean="0"/>
              <a:t>30</a:t>
            </a:fld>
            <a:endParaRPr lang="en-US"/>
          </a:p>
        </p:txBody>
      </p:sp>
    </p:spTree>
    <p:extLst>
      <p:ext uri="{BB962C8B-B14F-4D97-AF65-F5344CB8AC3E}">
        <p14:creationId xmlns:p14="http://schemas.microsoft.com/office/powerpoint/2010/main" val="655613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CED083-B672-40DB-A88B-6817345500CC}" type="slidenum">
              <a:rPr lang="en-US" smtClean="0"/>
              <a:t>2</a:t>
            </a:fld>
            <a:endParaRPr lang="en-US"/>
          </a:p>
        </p:txBody>
      </p:sp>
    </p:spTree>
    <p:extLst>
      <p:ext uri="{BB962C8B-B14F-4D97-AF65-F5344CB8AC3E}">
        <p14:creationId xmlns:p14="http://schemas.microsoft.com/office/powerpoint/2010/main" val="1115332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793E46-0C80-4138-934C-3AB78E8CB95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62947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793E46-0C80-4138-934C-3AB78E8CB95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2359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my own dot phrases (not official UW Health dot phrases) that you are welcome to make a copy of and edit to fit your needs for your own practice, if you do not already have your own templates </a:t>
            </a:r>
          </a:p>
        </p:txBody>
      </p:sp>
      <p:sp>
        <p:nvSpPr>
          <p:cNvPr id="4" name="Slide Number Placeholder 3"/>
          <p:cNvSpPr>
            <a:spLocks noGrp="1"/>
          </p:cNvSpPr>
          <p:nvPr>
            <p:ph type="sldNum" sz="quarter" idx="5"/>
          </p:nvPr>
        </p:nvSpPr>
        <p:spPr/>
        <p:txBody>
          <a:bodyPr/>
          <a:lstStyle/>
          <a:p>
            <a:fld id="{5CCED083-B672-40DB-A88B-6817345500CC}" type="slidenum">
              <a:rPr lang="en-US" smtClean="0"/>
              <a:t>6</a:t>
            </a:fld>
            <a:endParaRPr lang="en-US"/>
          </a:p>
        </p:txBody>
      </p:sp>
    </p:spTree>
    <p:extLst>
      <p:ext uri="{BB962C8B-B14F-4D97-AF65-F5344CB8AC3E}">
        <p14:creationId xmlns:p14="http://schemas.microsoft.com/office/powerpoint/2010/main" val="3751110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Ivey-Stephenson: CDC 2020</a:t>
            </a:r>
          </a:p>
        </p:txBody>
      </p:sp>
      <p:sp>
        <p:nvSpPr>
          <p:cNvPr id="4" name="Slide Number Placeholder 3"/>
          <p:cNvSpPr>
            <a:spLocks noGrp="1"/>
          </p:cNvSpPr>
          <p:nvPr>
            <p:ph type="sldNum" sz="quarter" idx="5"/>
          </p:nvPr>
        </p:nvSpPr>
        <p:spPr/>
        <p:txBody>
          <a:bodyPr/>
          <a:lstStyle/>
          <a:p>
            <a:fld id="{5CCED083-B672-40DB-A88B-6817345500CC}" type="slidenum">
              <a:rPr lang="en-US" smtClean="0"/>
              <a:t>7</a:t>
            </a:fld>
            <a:endParaRPr lang="en-US"/>
          </a:p>
        </p:txBody>
      </p:sp>
    </p:spTree>
    <p:extLst>
      <p:ext uri="{BB962C8B-B14F-4D97-AF65-F5344CB8AC3E}">
        <p14:creationId xmlns:p14="http://schemas.microsoft.com/office/powerpoint/2010/main" val="11586376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CED083-B672-40DB-A88B-6817345500CC}" type="slidenum">
              <a:rPr lang="en-US" smtClean="0"/>
              <a:t>8</a:t>
            </a:fld>
            <a:endParaRPr lang="en-US"/>
          </a:p>
        </p:txBody>
      </p:sp>
    </p:spTree>
    <p:extLst>
      <p:ext uri="{BB962C8B-B14F-4D97-AF65-F5344CB8AC3E}">
        <p14:creationId xmlns:p14="http://schemas.microsoft.com/office/powerpoint/2010/main" val="13868691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Starred Items – Ask all patients who endorse the screener item on the teen form. The rest are follow-up questions to ask if they say yes to either. </a:t>
            </a:r>
          </a:p>
        </p:txBody>
      </p:sp>
      <p:sp>
        <p:nvSpPr>
          <p:cNvPr id="4" name="Slide Number Placeholder 3"/>
          <p:cNvSpPr>
            <a:spLocks noGrp="1"/>
          </p:cNvSpPr>
          <p:nvPr>
            <p:ph type="sldNum" sz="quarter" idx="5"/>
          </p:nvPr>
        </p:nvSpPr>
        <p:spPr/>
        <p:txBody>
          <a:bodyPr/>
          <a:lstStyle/>
          <a:p>
            <a:fld id="{5CCED083-B672-40DB-A88B-6817345500CC}" type="slidenum">
              <a:rPr lang="en-US" smtClean="0"/>
              <a:t>10</a:t>
            </a:fld>
            <a:endParaRPr lang="en-US"/>
          </a:p>
        </p:txBody>
      </p:sp>
    </p:spTree>
    <p:extLst>
      <p:ext uri="{BB962C8B-B14F-4D97-AF65-F5344CB8AC3E}">
        <p14:creationId xmlns:p14="http://schemas.microsoft.com/office/powerpoint/2010/main" val="2656898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questions on this slide are especially important as you decide what is needed to keep them safe</a:t>
            </a:r>
          </a:p>
        </p:txBody>
      </p:sp>
      <p:sp>
        <p:nvSpPr>
          <p:cNvPr id="4" name="Slide Number Placeholder 3"/>
          <p:cNvSpPr>
            <a:spLocks noGrp="1"/>
          </p:cNvSpPr>
          <p:nvPr>
            <p:ph type="sldNum" sz="quarter" idx="5"/>
          </p:nvPr>
        </p:nvSpPr>
        <p:spPr/>
        <p:txBody>
          <a:bodyPr/>
          <a:lstStyle/>
          <a:p>
            <a:fld id="{5CCED083-B672-40DB-A88B-6817345500CC}" type="slidenum">
              <a:rPr lang="en-US" smtClean="0"/>
              <a:t>11</a:t>
            </a:fld>
            <a:endParaRPr lang="en-US"/>
          </a:p>
        </p:txBody>
      </p:sp>
    </p:spTree>
    <p:extLst>
      <p:ext uri="{BB962C8B-B14F-4D97-AF65-F5344CB8AC3E}">
        <p14:creationId xmlns:p14="http://schemas.microsoft.com/office/powerpoint/2010/main" val="3126477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4147EC-2A1E-45DE-B3E2-EA8E92948712}"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81997-1D4B-419B-B3EE-68AFCD814A6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4632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4147EC-2A1E-45DE-B3E2-EA8E92948712}"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81997-1D4B-419B-B3EE-68AFCD814A6B}" type="slidenum">
              <a:rPr lang="en-US" smtClean="0"/>
              <a:t>‹#›</a:t>
            </a:fld>
            <a:endParaRPr lang="en-US"/>
          </a:p>
        </p:txBody>
      </p:sp>
    </p:spTree>
    <p:extLst>
      <p:ext uri="{BB962C8B-B14F-4D97-AF65-F5344CB8AC3E}">
        <p14:creationId xmlns:p14="http://schemas.microsoft.com/office/powerpoint/2010/main" val="4282678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4147EC-2A1E-45DE-B3E2-EA8E92948712}"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81997-1D4B-419B-B3EE-68AFCD814A6B}" type="slidenum">
              <a:rPr lang="en-US" smtClean="0"/>
              <a:t>‹#›</a:t>
            </a:fld>
            <a:endParaRPr lang="en-US"/>
          </a:p>
        </p:txBody>
      </p:sp>
    </p:spTree>
    <p:extLst>
      <p:ext uri="{BB962C8B-B14F-4D97-AF65-F5344CB8AC3E}">
        <p14:creationId xmlns:p14="http://schemas.microsoft.com/office/powerpoint/2010/main" val="767584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7D0C4-96D7-42F8-A0E8-BB2E254611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7F24DF7-99E8-41CE-9CC8-27DE36AE0A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577C02-EF1B-428C-AEFC-A9A7B3958D1E}"/>
              </a:ext>
            </a:extLst>
          </p:cNvPr>
          <p:cNvSpPr>
            <a:spLocks noGrp="1"/>
          </p:cNvSpPr>
          <p:nvPr>
            <p:ph type="dt" sz="half" idx="10"/>
          </p:nvPr>
        </p:nvSpPr>
        <p:spPr/>
        <p:txBody>
          <a:bodyPr/>
          <a:lstStyle/>
          <a:p>
            <a:fld id="{577E04E7-5992-456E-B69E-5567A2174099}" type="datetimeFigureOut">
              <a:rPr lang="en-US" smtClean="0"/>
              <a:t>3/17/2025</a:t>
            </a:fld>
            <a:endParaRPr lang="en-US"/>
          </a:p>
        </p:txBody>
      </p:sp>
      <p:sp>
        <p:nvSpPr>
          <p:cNvPr id="5" name="Footer Placeholder 4">
            <a:extLst>
              <a:ext uri="{FF2B5EF4-FFF2-40B4-BE49-F238E27FC236}">
                <a16:creationId xmlns:a16="http://schemas.microsoft.com/office/drawing/2014/main" id="{F37E1451-BA13-46B5-B212-675861C8EF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43E39C-A5D0-4E96-99EB-9D1DFEEA09C4}"/>
              </a:ext>
            </a:extLst>
          </p:cNvPr>
          <p:cNvSpPr>
            <a:spLocks noGrp="1"/>
          </p:cNvSpPr>
          <p:nvPr>
            <p:ph type="sldNum" sz="quarter" idx="12"/>
          </p:nvPr>
        </p:nvSpPr>
        <p:spPr/>
        <p:txBody>
          <a:bodyPr/>
          <a:lstStyle/>
          <a:p>
            <a:fld id="{403ED3C1-DCA1-4443-8401-3558C1642001}" type="slidenum">
              <a:rPr lang="en-US" smtClean="0"/>
              <a:t>‹#›</a:t>
            </a:fld>
            <a:endParaRPr lang="en-US"/>
          </a:p>
        </p:txBody>
      </p:sp>
    </p:spTree>
    <p:extLst>
      <p:ext uri="{BB962C8B-B14F-4D97-AF65-F5344CB8AC3E}">
        <p14:creationId xmlns:p14="http://schemas.microsoft.com/office/powerpoint/2010/main" val="1723817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3DDD4-86B1-4F77-B346-85B36F76AC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E34CD1-AA39-4548-9B1E-F1F4676BE10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3D60A4-6831-439E-9B36-24EE6A626228}"/>
              </a:ext>
            </a:extLst>
          </p:cNvPr>
          <p:cNvSpPr>
            <a:spLocks noGrp="1"/>
          </p:cNvSpPr>
          <p:nvPr>
            <p:ph type="dt" sz="half" idx="10"/>
          </p:nvPr>
        </p:nvSpPr>
        <p:spPr/>
        <p:txBody>
          <a:bodyPr/>
          <a:lstStyle/>
          <a:p>
            <a:fld id="{577E04E7-5992-456E-B69E-5567A2174099}" type="datetimeFigureOut">
              <a:rPr lang="en-US" smtClean="0"/>
              <a:t>3/17/2025</a:t>
            </a:fld>
            <a:endParaRPr lang="en-US"/>
          </a:p>
        </p:txBody>
      </p:sp>
      <p:sp>
        <p:nvSpPr>
          <p:cNvPr id="5" name="Footer Placeholder 4">
            <a:extLst>
              <a:ext uri="{FF2B5EF4-FFF2-40B4-BE49-F238E27FC236}">
                <a16:creationId xmlns:a16="http://schemas.microsoft.com/office/drawing/2014/main" id="{18A39B3B-D489-45FE-9D00-90541E8F37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1C4A5D-38AE-41B6-AEC7-CFFE38575135}"/>
              </a:ext>
            </a:extLst>
          </p:cNvPr>
          <p:cNvSpPr>
            <a:spLocks noGrp="1"/>
          </p:cNvSpPr>
          <p:nvPr>
            <p:ph type="sldNum" sz="quarter" idx="12"/>
          </p:nvPr>
        </p:nvSpPr>
        <p:spPr/>
        <p:txBody>
          <a:bodyPr/>
          <a:lstStyle/>
          <a:p>
            <a:fld id="{403ED3C1-DCA1-4443-8401-3558C1642001}" type="slidenum">
              <a:rPr lang="en-US" smtClean="0"/>
              <a:t>‹#›</a:t>
            </a:fld>
            <a:endParaRPr lang="en-US"/>
          </a:p>
        </p:txBody>
      </p:sp>
    </p:spTree>
    <p:extLst>
      <p:ext uri="{BB962C8B-B14F-4D97-AF65-F5344CB8AC3E}">
        <p14:creationId xmlns:p14="http://schemas.microsoft.com/office/powerpoint/2010/main" val="33501457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56F3D-2127-4BF9-A2AA-048A4FC63D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E9E8E6C-D04B-4A8D-A47B-0D57913676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CD491E-C8C2-45F3-BC77-AE5D1BC2004A}"/>
              </a:ext>
            </a:extLst>
          </p:cNvPr>
          <p:cNvSpPr>
            <a:spLocks noGrp="1"/>
          </p:cNvSpPr>
          <p:nvPr>
            <p:ph type="dt" sz="half" idx="10"/>
          </p:nvPr>
        </p:nvSpPr>
        <p:spPr/>
        <p:txBody>
          <a:bodyPr/>
          <a:lstStyle/>
          <a:p>
            <a:fld id="{577E04E7-5992-456E-B69E-5567A2174099}" type="datetimeFigureOut">
              <a:rPr lang="en-US" smtClean="0"/>
              <a:t>3/17/2025</a:t>
            </a:fld>
            <a:endParaRPr lang="en-US"/>
          </a:p>
        </p:txBody>
      </p:sp>
      <p:sp>
        <p:nvSpPr>
          <p:cNvPr id="5" name="Footer Placeholder 4">
            <a:extLst>
              <a:ext uri="{FF2B5EF4-FFF2-40B4-BE49-F238E27FC236}">
                <a16:creationId xmlns:a16="http://schemas.microsoft.com/office/drawing/2014/main" id="{C534318D-373E-41F3-AA0B-68FE08CEB3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B35F7E-4FC4-43C5-9D58-330EAE065573}"/>
              </a:ext>
            </a:extLst>
          </p:cNvPr>
          <p:cNvSpPr>
            <a:spLocks noGrp="1"/>
          </p:cNvSpPr>
          <p:nvPr>
            <p:ph type="sldNum" sz="quarter" idx="12"/>
          </p:nvPr>
        </p:nvSpPr>
        <p:spPr/>
        <p:txBody>
          <a:bodyPr/>
          <a:lstStyle/>
          <a:p>
            <a:fld id="{403ED3C1-DCA1-4443-8401-3558C1642001}" type="slidenum">
              <a:rPr lang="en-US" smtClean="0"/>
              <a:t>‹#›</a:t>
            </a:fld>
            <a:endParaRPr lang="en-US"/>
          </a:p>
        </p:txBody>
      </p:sp>
    </p:spTree>
    <p:extLst>
      <p:ext uri="{BB962C8B-B14F-4D97-AF65-F5344CB8AC3E}">
        <p14:creationId xmlns:p14="http://schemas.microsoft.com/office/powerpoint/2010/main" val="39751209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F7F21-A610-4F2B-B1B3-C932A10C4C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1E66E6-E29D-49FD-8BDC-EFF113C2559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E5FD915-5199-4D5E-9D51-BD3CF2963D9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BFE8750-C0F2-4B3B-AED1-FE3C9D3B7ACF}"/>
              </a:ext>
            </a:extLst>
          </p:cNvPr>
          <p:cNvSpPr>
            <a:spLocks noGrp="1"/>
          </p:cNvSpPr>
          <p:nvPr>
            <p:ph type="dt" sz="half" idx="10"/>
          </p:nvPr>
        </p:nvSpPr>
        <p:spPr/>
        <p:txBody>
          <a:bodyPr/>
          <a:lstStyle/>
          <a:p>
            <a:fld id="{577E04E7-5992-456E-B69E-5567A2174099}" type="datetimeFigureOut">
              <a:rPr lang="en-US" smtClean="0"/>
              <a:t>3/17/2025</a:t>
            </a:fld>
            <a:endParaRPr lang="en-US"/>
          </a:p>
        </p:txBody>
      </p:sp>
      <p:sp>
        <p:nvSpPr>
          <p:cNvPr id="6" name="Footer Placeholder 5">
            <a:extLst>
              <a:ext uri="{FF2B5EF4-FFF2-40B4-BE49-F238E27FC236}">
                <a16:creationId xmlns:a16="http://schemas.microsoft.com/office/drawing/2014/main" id="{AD06ACF6-73CA-4B13-AA19-123AD4777B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352C47-8960-4B27-B711-47A7BAE29615}"/>
              </a:ext>
            </a:extLst>
          </p:cNvPr>
          <p:cNvSpPr>
            <a:spLocks noGrp="1"/>
          </p:cNvSpPr>
          <p:nvPr>
            <p:ph type="sldNum" sz="quarter" idx="12"/>
          </p:nvPr>
        </p:nvSpPr>
        <p:spPr/>
        <p:txBody>
          <a:bodyPr/>
          <a:lstStyle/>
          <a:p>
            <a:fld id="{403ED3C1-DCA1-4443-8401-3558C1642001}" type="slidenum">
              <a:rPr lang="en-US" smtClean="0"/>
              <a:t>‹#›</a:t>
            </a:fld>
            <a:endParaRPr lang="en-US"/>
          </a:p>
        </p:txBody>
      </p:sp>
    </p:spTree>
    <p:extLst>
      <p:ext uri="{BB962C8B-B14F-4D97-AF65-F5344CB8AC3E}">
        <p14:creationId xmlns:p14="http://schemas.microsoft.com/office/powerpoint/2010/main" val="13446940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4462F-2E2B-4CDD-A987-1CAD06B85F2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EE5C51A-1A19-4AB1-82D3-0440FB9B11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8E520E2-0C20-4C7F-B728-4B3198BE117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331EE2-A755-4D84-9971-C07450A032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0C93B96-9C83-48D7-9A79-3AED45155CA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5CE9F1F-C205-4AE8-A0F1-054721D2A1D0}"/>
              </a:ext>
            </a:extLst>
          </p:cNvPr>
          <p:cNvSpPr>
            <a:spLocks noGrp="1"/>
          </p:cNvSpPr>
          <p:nvPr>
            <p:ph type="dt" sz="half" idx="10"/>
          </p:nvPr>
        </p:nvSpPr>
        <p:spPr/>
        <p:txBody>
          <a:bodyPr/>
          <a:lstStyle/>
          <a:p>
            <a:fld id="{577E04E7-5992-456E-B69E-5567A2174099}" type="datetimeFigureOut">
              <a:rPr lang="en-US" smtClean="0"/>
              <a:t>3/17/2025</a:t>
            </a:fld>
            <a:endParaRPr lang="en-US"/>
          </a:p>
        </p:txBody>
      </p:sp>
      <p:sp>
        <p:nvSpPr>
          <p:cNvPr id="8" name="Footer Placeholder 7">
            <a:extLst>
              <a:ext uri="{FF2B5EF4-FFF2-40B4-BE49-F238E27FC236}">
                <a16:creationId xmlns:a16="http://schemas.microsoft.com/office/drawing/2014/main" id="{A4758C1E-7A0D-4ED6-B79D-87AD26B0DE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8E9E8E5-C638-49E0-81AC-64B82729B878}"/>
              </a:ext>
            </a:extLst>
          </p:cNvPr>
          <p:cNvSpPr>
            <a:spLocks noGrp="1"/>
          </p:cNvSpPr>
          <p:nvPr>
            <p:ph type="sldNum" sz="quarter" idx="12"/>
          </p:nvPr>
        </p:nvSpPr>
        <p:spPr/>
        <p:txBody>
          <a:bodyPr/>
          <a:lstStyle/>
          <a:p>
            <a:fld id="{403ED3C1-DCA1-4443-8401-3558C1642001}" type="slidenum">
              <a:rPr lang="en-US" smtClean="0"/>
              <a:t>‹#›</a:t>
            </a:fld>
            <a:endParaRPr lang="en-US"/>
          </a:p>
        </p:txBody>
      </p:sp>
    </p:spTree>
    <p:extLst>
      <p:ext uri="{BB962C8B-B14F-4D97-AF65-F5344CB8AC3E}">
        <p14:creationId xmlns:p14="http://schemas.microsoft.com/office/powerpoint/2010/main" val="38233539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3D50E-0FE1-41BC-8ED1-B383BCE56A5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D90B342-0314-4F7E-9F97-C911CF671D4F}"/>
              </a:ext>
            </a:extLst>
          </p:cNvPr>
          <p:cNvSpPr>
            <a:spLocks noGrp="1"/>
          </p:cNvSpPr>
          <p:nvPr>
            <p:ph type="dt" sz="half" idx="10"/>
          </p:nvPr>
        </p:nvSpPr>
        <p:spPr/>
        <p:txBody>
          <a:bodyPr/>
          <a:lstStyle/>
          <a:p>
            <a:fld id="{577E04E7-5992-456E-B69E-5567A2174099}" type="datetimeFigureOut">
              <a:rPr lang="en-US" smtClean="0"/>
              <a:t>3/17/2025</a:t>
            </a:fld>
            <a:endParaRPr lang="en-US"/>
          </a:p>
        </p:txBody>
      </p:sp>
      <p:sp>
        <p:nvSpPr>
          <p:cNvPr id="4" name="Footer Placeholder 3">
            <a:extLst>
              <a:ext uri="{FF2B5EF4-FFF2-40B4-BE49-F238E27FC236}">
                <a16:creationId xmlns:a16="http://schemas.microsoft.com/office/drawing/2014/main" id="{78C2D39B-DD84-4846-9810-0AE0EE22A5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B7AC4B5-C023-4506-A89E-C9BEBF5F683A}"/>
              </a:ext>
            </a:extLst>
          </p:cNvPr>
          <p:cNvSpPr>
            <a:spLocks noGrp="1"/>
          </p:cNvSpPr>
          <p:nvPr>
            <p:ph type="sldNum" sz="quarter" idx="12"/>
          </p:nvPr>
        </p:nvSpPr>
        <p:spPr/>
        <p:txBody>
          <a:bodyPr/>
          <a:lstStyle/>
          <a:p>
            <a:fld id="{403ED3C1-DCA1-4443-8401-3558C1642001}" type="slidenum">
              <a:rPr lang="en-US" smtClean="0"/>
              <a:t>‹#›</a:t>
            </a:fld>
            <a:endParaRPr lang="en-US"/>
          </a:p>
        </p:txBody>
      </p:sp>
    </p:spTree>
    <p:extLst>
      <p:ext uri="{BB962C8B-B14F-4D97-AF65-F5344CB8AC3E}">
        <p14:creationId xmlns:p14="http://schemas.microsoft.com/office/powerpoint/2010/main" val="4031612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2418EA-6770-465B-8EF3-C129F5A502DE}"/>
              </a:ext>
            </a:extLst>
          </p:cNvPr>
          <p:cNvSpPr>
            <a:spLocks noGrp="1"/>
          </p:cNvSpPr>
          <p:nvPr>
            <p:ph type="dt" sz="half" idx="10"/>
          </p:nvPr>
        </p:nvSpPr>
        <p:spPr/>
        <p:txBody>
          <a:bodyPr/>
          <a:lstStyle/>
          <a:p>
            <a:fld id="{577E04E7-5992-456E-B69E-5567A2174099}" type="datetimeFigureOut">
              <a:rPr lang="en-US" smtClean="0"/>
              <a:t>3/17/2025</a:t>
            </a:fld>
            <a:endParaRPr lang="en-US"/>
          </a:p>
        </p:txBody>
      </p:sp>
      <p:sp>
        <p:nvSpPr>
          <p:cNvPr id="3" name="Footer Placeholder 2">
            <a:extLst>
              <a:ext uri="{FF2B5EF4-FFF2-40B4-BE49-F238E27FC236}">
                <a16:creationId xmlns:a16="http://schemas.microsoft.com/office/drawing/2014/main" id="{77727C03-96C4-48C7-AE71-09B5341D9D1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C3A4DA3-3024-42E3-9C40-4F2C6E9C8C34}"/>
              </a:ext>
            </a:extLst>
          </p:cNvPr>
          <p:cNvSpPr>
            <a:spLocks noGrp="1"/>
          </p:cNvSpPr>
          <p:nvPr>
            <p:ph type="sldNum" sz="quarter" idx="12"/>
          </p:nvPr>
        </p:nvSpPr>
        <p:spPr/>
        <p:txBody>
          <a:bodyPr/>
          <a:lstStyle/>
          <a:p>
            <a:fld id="{403ED3C1-DCA1-4443-8401-3558C1642001}" type="slidenum">
              <a:rPr lang="en-US" smtClean="0"/>
              <a:t>‹#›</a:t>
            </a:fld>
            <a:endParaRPr lang="en-US"/>
          </a:p>
        </p:txBody>
      </p:sp>
    </p:spTree>
    <p:extLst>
      <p:ext uri="{BB962C8B-B14F-4D97-AF65-F5344CB8AC3E}">
        <p14:creationId xmlns:p14="http://schemas.microsoft.com/office/powerpoint/2010/main" val="889073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86F24-D729-4508-A1CD-5CDEBA97B2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DB2E71-D19A-4AD7-A95D-BBE73774AE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1B3A28-818C-47D1-BAEB-8259548758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CC65A82-DC98-46CC-A7EF-47E74C64E710}"/>
              </a:ext>
            </a:extLst>
          </p:cNvPr>
          <p:cNvSpPr>
            <a:spLocks noGrp="1"/>
          </p:cNvSpPr>
          <p:nvPr>
            <p:ph type="dt" sz="half" idx="10"/>
          </p:nvPr>
        </p:nvSpPr>
        <p:spPr/>
        <p:txBody>
          <a:bodyPr/>
          <a:lstStyle/>
          <a:p>
            <a:fld id="{577E04E7-5992-456E-B69E-5567A2174099}" type="datetimeFigureOut">
              <a:rPr lang="en-US" smtClean="0"/>
              <a:t>3/17/2025</a:t>
            </a:fld>
            <a:endParaRPr lang="en-US"/>
          </a:p>
        </p:txBody>
      </p:sp>
      <p:sp>
        <p:nvSpPr>
          <p:cNvPr id="6" name="Footer Placeholder 5">
            <a:extLst>
              <a:ext uri="{FF2B5EF4-FFF2-40B4-BE49-F238E27FC236}">
                <a16:creationId xmlns:a16="http://schemas.microsoft.com/office/drawing/2014/main" id="{527B6423-A3F9-4BA3-98CB-00C46DE0B1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0AFA90-EE1F-471D-8FE6-219970B3C2A9}"/>
              </a:ext>
            </a:extLst>
          </p:cNvPr>
          <p:cNvSpPr>
            <a:spLocks noGrp="1"/>
          </p:cNvSpPr>
          <p:nvPr>
            <p:ph type="sldNum" sz="quarter" idx="12"/>
          </p:nvPr>
        </p:nvSpPr>
        <p:spPr/>
        <p:txBody>
          <a:bodyPr/>
          <a:lstStyle/>
          <a:p>
            <a:fld id="{403ED3C1-DCA1-4443-8401-3558C1642001}" type="slidenum">
              <a:rPr lang="en-US" smtClean="0"/>
              <a:t>‹#›</a:t>
            </a:fld>
            <a:endParaRPr lang="en-US"/>
          </a:p>
        </p:txBody>
      </p:sp>
    </p:spTree>
    <p:extLst>
      <p:ext uri="{BB962C8B-B14F-4D97-AF65-F5344CB8AC3E}">
        <p14:creationId xmlns:p14="http://schemas.microsoft.com/office/powerpoint/2010/main" val="1478348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4147EC-2A1E-45DE-B3E2-EA8E92948712}"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81997-1D4B-419B-B3EE-68AFCD814A6B}" type="slidenum">
              <a:rPr lang="en-US" smtClean="0"/>
              <a:t>‹#›</a:t>
            </a:fld>
            <a:endParaRPr lang="en-US"/>
          </a:p>
        </p:txBody>
      </p:sp>
    </p:spTree>
    <p:extLst>
      <p:ext uri="{BB962C8B-B14F-4D97-AF65-F5344CB8AC3E}">
        <p14:creationId xmlns:p14="http://schemas.microsoft.com/office/powerpoint/2010/main" val="34981708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9EB49-9F7C-4628-8001-125D441F16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C3C129F-581F-4753-B1E1-41DA323160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FA998BA-63B3-4080-86C5-BA64FAC175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EBF02AF-5224-4B6A-98D2-DBE24E3D8403}"/>
              </a:ext>
            </a:extLst>
          </p:cNvPr>
          <p:cNvSpPr>
            <a:spLocks noGrp="1"/>
          </p:cNvSpPr>
          <p:nvPr>
            <p:ph type="dt" sz="half" idx="10"/>
          </p:nvPr>
        </p:nvSpPr>
        <p:spPr/>
        <p:txBody>
          <a:bodyPr/>
          <a:lstStyle/>
          <a:p>
            <a:fld id="{577E04E7-5992-456E-B69E-5567A2174099}" type="datetimeFigureOut">
              <a:rPr lang="en-US" smtClean="0"/>
              <a:t>3/17/2025</a:t>
            </a:fld>
            <a:endParaRPr lang="en-US"/>
          </a:p>
        </p:txBody>
      </p:sp>
      <p:sp>
        <p:nvSpPr>
          <p:cNvPr id="6" name="Footer Placeholder 5">
            <a:extLst>
              <a:ext uri="{FF2B5EF4-FFF2-40B4-BE49-F238E27FC236}">
                <a16:creationId xmlns:a16="http://schemas.microsoft.com/office/drawing/2014/main" id="{B6353D78-1385-4D84-9451-97373700CD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19ABF0-C07E-4BAC-AEFD-676674FDC0BE}"/>
              </a:ext>
            </a:extLst>
          </p:cNvPr>
          <p:cNvSpPr>
            <a:spLocks noGrp="1"/>
          </p:cNvSpPr>
          <p:nvPr>
            <p:ph type="sldNum" sz="quarter" idx="12"/>
          </p:nvPr>
        </p:nvSpPr>
        <p:spPr/>
        <p:txBody>
          <a:bodyPr/>
          <a:lstStyle/>
          <a:p>
            <a:fld id="{403ED3C1-DCA1-4443-8401-3558C1642001}" type="slidenum">
              <a:rPr lang="en-US" smtClean="0"/>
              <a:t>‹#›</a:t>
            </a:fld>
            <a:endParaRPr lang="en-US"/>
          </a:p>
        </p:txBody>
      </p:sp>
    </p:spTree>
    <p:extLst>
      <p:ext uri="{BB962C8B-B14F-4D97-AF65-F5344CB8AC3E}">
        <p14:creationId xmlns:p14="http://schemas.microsoft.com/office/powerpoint/2010/main" val="19815130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7E4FB-4BFC-4806-BBF5-81C1CF00A0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9B5025-39CE-4B39-8E93-1C595DFC9F3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C6D350-A27C-4C6B-8B47-7456BC7F9AFD}"/>
              </a:ext>
            </a:extLst>
          </p:cNvPr>
          <p:cNvSpPr>
            <a:spLocks noGrp="1"/>
          </p:cNvSpPr>
          <p:nvPr>
            <p:ph type="dt" sz="half" idx="10"/>
          </p:nvPr>
        </p:nvSpPr>
        <p:spPr/>
        <p:txBody>
          <a:bodyPr/>
          <a:lstStyle/>
          <a:p>
            <a:fld id="{577E04E7-5992-456E-B69E-5567A2174099}" type="datetimeFigureOut">
              <a:rPr lang="en-US" smtClean="0"/>
              <a:t>3/17/2025</a:t>
            </a:fld>
            <a:endParaRPr lang="en-US"/>
          </a:p>
        </p:txBody>
      </p:sp>
      <p:sp>
        <p:nvSpPr>
          <p:cNvPr id="5" name="Footer Placeholder 4">
            <a:extLst>
              <a:ext uri="{FF2B5EF4-FFF2-40B4-BE49-F238E27FC236}">
                <a16:creationId xmlns:a16="http://schemas.microsoft.com/office/drawing/2014/main" id="{DDDC38ED-7329-462F-A837-7B44D610DA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2A6E1C-236A-4D73-99FC-CF9E0040E753}"/>
              </a:ext>
            </a:extLst>
          </p:cNvPr>
          <p:cNvSpPr>
            <a:spLocks noGrp="1"/>
          </p:cNvSpPr>
          <p:nvPr>
            <p:ph type="sldNum" sz="quarter" idx="12"/>
          </p:nvPr>
        </p:nvSpPr>
        <p:spPr/>
        <p:txBody>
          <a:bodyPr/>
          <a:lstStyle/>
          <a:p>
            <a:fld id="{403ED3C1-DCA1-4443-8401-3558C1642001}" type="slidenum">
              <a:rPr lang="en-US" smtClean="0"/>
              <a:t>‹#›</a:t>
            </a:fld>
            <a:endParaRPr lang="en-US"/>
          </a:p>
        </p:txBody>
      </p:sp>
    </p:spTree>
    <p:extLst>
      <p:ext uri="{BB962C8B-B14F-4D97-AF65-F5344CB8AC3E}">
        <p14:creationId xmlns:p14="http://schemas.microsoft.com/office/powerpoint/2010/main" val="7886509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5720E6-F478-43B3-B8B7-58347F9815F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513EA66-D00F-4103-9F0E-9AC14C2E5CD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4F435D-6A39-4012-A6AB-672FB91A1B51}"/>
              </a:ext>
            </a:extLst>
          </p:cNvPr>
          <p:cNvSpPr>
            <a:spLocks noGrp="1"/>
          </p:cNvSpPr>
          <p:nvPr>
            <p:ph type="dt" sz="half" idx="10"/>
          </p:nvPr>
        </p:nvSpPr>
        <p:spPr/>
        <p:txBody>
          <a:bodyPr/>
          <a:lstStyle/>
          <a:p>
            <a:fld id="{577E04E7-5992-456E-B69E-5567A2174099}" type="datetimeFigureOut">
              <a:rPr lang="en-US" smtClean="0"/>
              <a:t>3/17/2025</a:t>
            </a:fld>
            <a:endParaRPr lang="en-US"/>
          </a:p>
        </p:txBody>
      </p:sp>
      <p:sp>
        <p:nvSpPr>
          <p:cNvPr id="5" name="Footer Placeholder 4">
            <a:extLst>
              <a:ext uri="{FF2B5EF4-FFF2-40B4-BE49-F238E27FC236}">
                <a16:creationId xmlns:a16="http://schemas.microsoft.com/office/drawing/2014/main" id="{D17B8011-BDDB-4AC9-9CB1-07F60028E9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4B82CB-F277-47E3-B1B8-1DB6BEA824C9}"/>
              </a:ext>
            </a:extLst>
          </p:cNvPr>
          <p:cNvSpPr>
            <a:spLocks noGrp="1"/>
          </p:cNvSpPr>
          <p:nvPr>
            <p:ph type="sldNum" sz="quarter" idx="12"/>
          </p:nvPr>
        </p:nvSpPr>
        <p:spPr/>
        <p:txBody>
          <a:bodyPr/>
          <a:lstStyle/>
          <a:p>
            <a:fld id="{403ED3C1-DCA1-4443-8401-3558C1642001}" type="slidenum">
              <a:rPr lang="en-US" smtClean="0"/>
              <a:t>‹#›</a:t>
            </a:fld>
            <a:endParaRPr lang="en-US"/>
          </a:p>
        </p:txBody>
      </p:sp>
    </p:spTree>
    <p:extLst>
      <p:ext uri="{BB962C8B-B14F-4D97-AF65-F5344CB8AC3E}">
        <p14:creationId xmlns:p14="http://schemas.microsoft.com/office/powerpoint/2010/main" val="3276977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4147EC-2A1E-45DE-B3E2-EA8E92948712}"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81997-1D4B-419B-B3EE-68AFCD814A6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9442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4147EC-2A1E-45DE-B3E2-EA8E92948712}" type="datetimeFigureOut">
              <a:rPr lang="en-US" smtClean="0"/>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181997-1D4B-419B-B3EE-68AFCD814A6B}" type="slidenum">
              <a:rPr lang="en-US" smtClean="0"/>
              <a:t>‹#›</a:t>
            </a:fld>
            <a:endParaRPr lang="en-US"/>
          </a:p>
        </p:txBody>
      </p:sp>
    </p:spTree>
    <p:extLst>
      <p:ext uri="{BB962C8B-B14F-4D97-AF65-F5344CB8AC3E}">
        <p14:creationId xmlns:p14="http://schemas.microsoft.com/office/powerpoint/2010/main" val="400083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4147EC-2A1E-45DE-B3E2-EA8E92948712}" type="datetimeFigureOut">
              <a:rPr lang="en-US" smtClean="0"/>
              <a:t>3/17/2025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181997-1D4B-419B-B3EE-68AFCD814A6B}" type="slidenum">
              <a:rPr lang="en-US" smtClean="0"/>
              <a:t>‹#›</a:t>
            </a:fld>
            <a:endParaRPr lang="en-US"/>
          </a:p>
        </p:txBody>
      </p:sp>
    </p:spTree>
    <p:extLst>
      <p:ext uri="{BB962C8B-B14F-4D97-AF65-F5344CB8AC3E}">
        <p14:creationId xmlns:p14="http://schemas.microsoft.com/office/powerpoint/2010/main" val="1941022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4147EC-2A1E-45DE-B3E2-EA8E92948712}" type="datetimeFigureOut">
              <a:rPr lang="en-US" smtClean="0"/>
              <a:t>3/17/2025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181997-1D4B-419B-B3EE-68AFCD814A6B}" type="slidenum">
              <a:rPr lang="en-US" smtClean="0"/>
              <a:t>‹#›</a:t>
            </a:fld>
            <a:endParaRPr lang="en-US"/>
          </a:p>
        </p:txBody>
      </p:sp>
    </p:spTree>
    <p:extLst>
      <p:ext uri="{BB962C8B-B14F-4D97-AF65-F5344CB8AC3E}">
        <p14:creationId xmlns:p14="http://schemas.microsoft.com/office/powerpoint/2010/main" val="2862335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D4147EC-2A1E-45DE-B3E2-EA8E92948712}" type="datetimeFigureOut">
              <a:rPr lang="en-US" smtClean="0"/>
              <a:t>3/17/2025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A181997-1D4B-419B-B3EE-68AFCD814A6B}" type="slidenum">
              <a:rPr lang="en-US" smtClean="0"/>
              <a:t>‹#›</a:t>
            </a:fld>
            <a:endParaRPr lang="en-US"/>
          </a:p>
        </p:txBody>
      </p:sp>
    </p:spTree>
    <p:extLst>
      <p:ext uri="{BB962C8B-B14F-4D97-AF65-F5344CB8AC3E}">
        <p14:creationId xmlns:p14="http://schemas.microsoft.com/office/powerpoint/2010/main" val="38579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D4147EC-2A1E-45DE-B3E2-EA8E92948712}" type="datetimeFigureOut">
              <a:rPr lang="en-US" smtClean="0"/>
              <a:t>3/17/2025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A181997-1D4B-419B-B3EE-68AFCD814A6B}" type="slidenum">
              <a:rPr lang="en-US" smtClean="0"/>
              <a:t>‹#›</a:t>
            </a:fld>
            <a:endParaRPr lang="en-US"/>
          </a:p>
        </p:txBody>
      </p:sp>
    </p:spTree>
    <p:extLst>
      <p:ext uri="{BB962C8B-B14F-4D97-AF65-F5344CB8AC3E}">
        <p14:creationId xmlns:p14="http://schemas.microsoft.com/office/powerpoint/2010/main" val="3990690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4147EC-2A1E-45DE-B3E2-EA8E92948712}" type="datetimeFigureOut">
              <a:rPr lang="en-US" smtClean="0"/>
              <a:t>3/17/2025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181997-1D4B-419B-B3EE-68AFCD814A6B}" type="slidenum">
              <a:rPr lang="en-US" smtClean="0"/>
              <a:t>‹#›</a:t>
            </a:fld>
            <a:endParaRPr lang="en-US"/>
          </a:p>
        </p:txBody>
      </p:sp>
    </p:spTree>
    <p:extLst>
      <p:ext uri="{BB962C8B-B14F-4D97-AF65-F5344CB8AC3E}">
        <p14:creationId xmlns:p14="http://schemas.microsoft.com/office/powerpoint/2010/main" val="2590391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D4147EC-2A1E-45DE-B3E2-EA8E92948712}" type="datetimeFigureOut">
              <a:rPr lang="en-US" smtClean="0"/>
              <a:t>3/17/2025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A181997-1D4B-419B-B3EE-68AFCD814A6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2257068"/>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46899D-3B63-4228-987F-EE2A61430B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21C113A-BC0B-4967-B2B5-289922446D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9CFFCB-88D0-4D19-B2B5-E36EE36A58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7E04E7-5992-456E-B69E-5567A2174099}" type="datetimeFigureOut">
              <a:rPr lang="en-US" smtClean="0"/>
              <a:t>3/17/2025</a:t>
            </a:fld>
            <a:endParaRPr lang="en-US"/>
          </a:p>
        </p:txBody>
      </p:sp>
      <p:sp>
        <p:nvSpPr>
          <p:cNvPr id="5" name="Footer Placeholder 4">
            <a:extLst>
              <a:ext uri="{FF2B5EF4-FFF2-40B4-BE49-F238E27FC236}">
                <a16:creationId xmlns:a16="http://schemas.microsoft.com/office/drawing/2014/main" id="{A757960E-05A5-44E1-B08D-664A18C15C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8B97F98-D809-4235-ACBB-25269181C4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3ED3C1-DCA1-4443-8401-3558C1642001}" type="slidenum">
              <a:rPr lang="en-US" smtClean="0"/>
              <a:t>‹#›</a:t>
            </a:fld>
            <a:endParaRPr lang="en-US"/>
          </a:p>
        </p:txBody>
      </p:sp>
    </p:spTree>
    <p:extLst>
      <p:ext uri="{BB962C8B-B14F-4D97-AF65-F5344CB8AC3E}">
        <p14:creationId xmlns:p14="http://schemas.microsoft.com/office/powerpoint/2010/main" val="927039035"/>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atherine.dougherty@wisc.edu"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pulse.uwhealth.org/esc?id=kb_article&amp;sysparm_article=KB0049912"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3.xml.rels><?xml version="1.0" encoding="UTF-8" standalone="yes"?>
<Relationships xmlns="http://schemas.openxmlformats.org/package/2006/relationships"><Relationship Id="rId3" Type="http://schemas.openxmlformats.org/officeDocument/2006/relationships/hyperlink" Target="https://www.psychiatry.wisc.edu/wp-content/uploads/2022/06/Adolescent-DBT-Brochure_2022.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www.tpcmadison.com/groups" TargetMode="External"/><Relationship Id="rId4" Type="http://schemas.openxmlformats.org/officeDocument/2006/relationships/hyperlink" Target="https://opendoorcfc.com/dialectical-behavior-services/"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3.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6.xml.rels><?xml version="1.0" encoding="UTF-8" standalone="yes"?>
<Relationships xmlns="http://schemas.openxmlformats.org/package/2006/relationships"><Relationship Id="rId8" Type="http://schemas.openxmlformats.org/officeDocument/2006/relationships/hyperlink" Target="https://in.nau.edu/wp-content/uploads/sites/202/TIP-Skills.pdf" TargetMode="External"/><Relationship Id="rId3" Type="http://schemas.openxmlformats.org/officeDocument/2006/relationships/diagramLayout" Target="../diagrams/layout9.xml"/><Relationship Id="rId7" Type="http://schemas.openxmlformats.org/officeDocument/2006/relationships/image" Target="../media/image4.jpe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calmharm.stem4.org.uk/"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therapistaid.com/worksheets/grounding-techniques"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31.xml.rels><?xml version="1.0" encoding="UTF-8" standalone="yes"?>
<Relationships xmlns="http://schemas.openxmlformats.org/package/2006/relationships"><Relationship Id="rId2" Type="http://schemas.openxmlformats.org/officeDocument/2006/relationships/hyperlink" Target="http://dx.doi.org/10.15585/mmwr.su6901a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25319-271B-4696-8FF2-1A68FE00EA08}"/>
              </a:ext>
            </a:extLst>
          </p:cNvPr>
          <p:cNvSpPr>
            <a:spLocks noGrp="1"/>
          </p:cNvSpPr>
          <p:nvPr>
            <p:ph type="ctrTitle"/>
          </p:nvPr>
        </p:nvSpPr>
        <p:spPr>
          <a:xfrm>
            <a:off x="1597891" y="727219"/>
            <a:ext cx="9144000" cy="1126981"/>
          </a:xfrm>
        </p:spPr>
        <p:txBody>
          <a:bodyPr>
            <a:noAutofit/>
          </a:bodyPr>
          <a:lstStyle/>
          <a:p>
            <a:br>
              <a:rPr lang="en-US" sz="4000" u="sng" dirty="0"/>
            </a:br>
            <a:r>
              <a:rPr lang="en-US" sz="4000" u="sng" dirty="0"/>
              <a:t>Pediatric Collaborative Care Behavioral Health Conference 2024-2025</a:t>
            </a:r>
          </a:p>
        </p:txBody>
      </p:sp>
      <p:sp>
        <p:nvSpPr>
          <p:cNvPr id="3" name="Subtitle 2">
            <a:extLst>
              <a:ext uri="{FF2B5EF4-FFF2-40B4-BE49-F238E27FC236}">
                <a16:creationId xmlns:a16="http://schemas.microsoft.com/office/drawing/2014/main" id="{7679383E-2479-4218-8DA4-E51D491EA987}"/>
              </a:ext>
            </a:extLst>
          </p:cNvPr>
          <p:cNvSpPr>
            <a:spLocks noGrp="1"/>
          </p:cNvSpPr>
          <p:nvPr>
            <p:ph type="subTitle" idx="1"/>
          </p:nvPr>
        </p:nvSpPr>
        <p:spPr>
          <a:xfrm>
            <a:off x="1524000" y="2032001"/>
            <a:ext cx="9144000" cy="3417454"/>
          </a:xfrm>
        </p:spPr>
        <p:txBody>
          <a:bodyPr>
            <a:normAutofit/>
          </a:bodyPr>
          <a:lstStyle/>
          <a:p>
            <a:r>
              <a:rPr lang="en-US" sz="3200" b="1" dirty="0"/>
              <a:t>Text: </a:t>
            </a:r>
            <a:r>
              <a:rPr lang="en-US" sz="3200" dirty="0">
                <a:solidFill>
                  <a:srgbClr val="FF0000"/>
                </a:solidFill>
              </a:rPr>
              <a:t>608-260-7097</a:t>
            </a:r>
          </a:p>
          <a:p>
            <a:r>
              <a:rPr lang="en-US" sz="3200" b="1" dirty="0"/>
              <a:t>Code: </a:t>
            </a:r>
            <a:r>
              <a:rPr lang="en-US" sz="3200" dirty="0">
                <a:solidFill>
                  <a:srgbClr val="FF0000"/>
                </a:solidFill>
              </a:rPr>
              <a:t>FADYER</a:t>
            </a:r>
          </a:p>
          <a:p>
            <a:pPr algn="l"/>
            <a:r>
              <a:rPr lang="en-US" dirty="0"/>
              <a:t>Please text to record your attendance and claim credit. Even if you do not need the credit, please text in to record your attendance! </a:t>
            </a:r>
          </a:p>
          <a:p>
            <a:pPr algn="l"/>
            <a:endParaRPr lang="en-US" dirty="0"/>
          </a:p>
          <a:p>
            <a:pPr algn="l"/>
            <a:r>
              <a:rPr lang="en-US" dirty="0"/>
              <a:t>Need support? Email Kate Dougherty at </a:t>
            </a:r>
            <a:r>
              <a:rPr lang="en-US" dirty="0">
                <a:hlinkClick r:id="rId3"/>
              </a:rPr>
              <a:t>catherine.dougherty@wisc.edu</a:t>
            </a:r>
            <a:r>
              <a:rPr lang="en-US" dirty="0"/>
              <a:t> </a:t>
            </a:r>
          </a:p>
        </p:txBody>
      </p:sp>
      <p:pic>
        <p:nvPicPr>
          <p:cNvPr id="4" name="Picture 3">
            <a:extLst>
              <a:ext uri="{FF2B5EF4-FFF2-40B4-BE49-F238E27FC236}">
                <a16:creationId xmlns:a16="http://schemas.microsoft.com/office/drawing/2014/main" id="{5F6EB2FD-569B-4530-A172-CCF3A5FF40CE}"/>
              </a:ext>
            </a:extLst>
          </p:cNvPr>
          <p:cNvPicPr>
            <a:picLocks noChangeAspect="1"/>
          </p:cNvPicPr>
          <p:nvPr/>
        </p:nvPicPr>
        <p:blipFill>
          <a:blip r:embed="rId4"/>
          <a:stretch>
            <a:fillRect/>
          </a:stretch>
        </p:blipFill>
        <p:spPr>
          <a:xfrm>
            <a:off x="206158" y="5642191"/>
            <a:ext cx="3997912" cy="995075"/>
          </a:xfrm>
          <a:prstGeom prst="rect">
            <a:avLst/>
          </a:prstGeom>
        </p:spPr>
      </p:pic>
      <p:pic>
        <p:nvPicPr>
          <p:cNvPr id="10" name="Picture 9">
            <a:extLst>
              <a:ext uri="{FF2B5EF4-FFF2-40B4-BE49-F238E27FC236}">
                <a16:creationId xmlns:a16="http://schemas.microsoft.com/office/drawing/2014/main" id="{C4076222-67A0-4837-82EB-76944316CF7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87932" y="5700141"/>
            <a:ext cx="7113522" cy="1012823"/>
          </a:xfrm>
          <a:prstGeom prst="rect">
            <a:avLst/>
          </a:prstGeom>
        </p:spPr>
      </p:pic>
      <p:sp>
        <p:nvSpPr>
          <p:cNvPr id="12" name="TextBox 11">
            <a:extLst>
              <a:ext uri="{FF2B5EF4-FFF2-40B4-BE49-F238E27FC236}">
                <a16:creationId xmlns:a16="http://schemas.microsoft.com/office/drawing/2014/main" id="{1439C735-A8D1-41AA-B38B-A335D1A58E58}"/>
              </a:ext>
            </a:extLst>
          </p:cNvPr>
          <p:cNvSpPr txBox="1"/>
          <p:nvPr/>
        </p:nvSpPr>
        <p:spPr>
          <a:xfrm>
            <a:off x="3326084" y="5758857"/>
            <a:ext cx="52832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Text: </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608-260-7097</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Code: </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FADYER</a:t>
            </a:r>
          </a:p>
        </p:txBody>
      </p:sp>
    </p:spTree>
    <p:extLst>
      <p:ext uri="{BB962C8B-B14F-4D97-AF65-F5344CB8AC3E}">
        <p14:creationId xmlns:p14="http://schemas.microsoft.com/office/powerpoint/2010/main" val="185839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212CC-1901-2733-FCF7-6A7D31E1016A}"/>
              </a:ext>
            </a:extLst>
          </p:cNvPr>
          <p:cNvSpPr>
            <a:spLocks noGrp="1"/>
          </p:cNvSpPr>
          <p:nvPr>
            <p:ph type="title"/>
          </p:nvPr>
        </p:nvSpPr>
        <p:spPr/>
        <p:txBody>
          <a:bodyPr/>
          <a:lstStyle/>
          <a:p>
            <a:r>
              <a:rPr lang="en-US" dirty="0"/>
              <a:t>Assessment – Suicidal Ideation</a:t>
            </a:r>
          </a:p>
        </p:txBody>
      </p:sp>
      <p:graphicFrame>
        <p:nvGraphicFramePr>
          <p:cNvPr id="5" name="Content Placeholder 4">
            <a:extLst>
              <a:ext uri="{FF2B5EF4-FFF2-40B4-BE49-F238E27FC236}">
                <a16:creationId xmlns:a16="http://schemas.microsoft.com/office/drawing/2014/main" id="{45BE7B11-9EDE-59AF-4551-276C44376FEC}"/>
              </a:ext>
            </a:extLst>
          </p:cNvPr>
          <p:cNvGraphicFramePr>
            <a:graphicFrameLocks noGrp="1"/>
          </p:cNvGraphicFramePr>
          <p:nvPr>
            <p:ph idx="1"/>
            <p:extLst>
              <p:ext uri="{D42A27DB-BD31-4B8C-83A1-F6EECF244321}">
                <p14:modId xmlns:p14="http://schemas.microsoft.com/office/powerpoint/2010/main" val="518039396"/>
              </p:ext>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B6B106C8-84B4-EB4A-2D8B-0DB35C5CA7D3}"/>
              </a:ext>
            </a:extLst>
          </p:cNvPr>
          <p:cNvSpPr txBox="1"/>
          <p:nvPr/>
        </p:nvSpPr>
        <p:spPr>
          <a:xfrm>
            <a:off x="5974913" y="6488668"/>
            <a:ext cx="6217087" cy="369332"/>
          </a:xfrm>
          <a:prstGeom prst="rect">
            <a:avLst/>
          </a:prstGeom>
          <a:noFill/>
        </p:spPr>
        <p:txBody>
          <a:bodyPr wrap="square" rtlCol="0">
            <a:spAutoFit/>
          </a:bodyPr>
          <a:lstStyle/>
          <a:p>
            <a:r>
              <a:rPr lang="en-US" dirty="0"/>
              <a:t>Adapted from the Columbia-Suicide Severity Rating Scale (2008)  </a:t>
            </a:r>
          </a:p>
        </p:txBody>
      </p:sp>
    </p:spTree>
    <p:extLst>
      <p:ext uri="{BB962C8B-B14F-4D97-AF65-F5344CB8AC3E}">
        <p14:creationId xmlns:p14="http://schemas.microsoft.com/office/powerpoint/2010/main" val="1862364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212CC-1901-2733-FCF7-6A7D31E1016A}"/>
              </a:ext>
            </a:extLst>
          </p:cNvPr>
          <p:cNvSpPr>
            <a:spLocks noGrp="1"/>
          </p:cNvSpPr>
          <p:nvPr>
            <p:ph type="title"/>
          </p:nvPr>
        </p:nvSpPr>
        <p:spPr/>
        <p:txBody>
          <a:bodyPr/>
          <a:lstStyle/>
          <a:p>
            <a:r>
              <a:rPr lang="en-US" dirty="0"/>
              <a:t>Assessment – Suicidal Ideation</a:t>
            </a:r>
          </a:p>
        </p:txBody>
      </p:sp>
      <p:graphicFrame>
        <p:nvGraphicFramePr>
          <p:cNvPr id="6" name="Content Placeholder 5">
            <a:extLst>
              <a:ext uri="{FF2B5EF4-FFF2-40B4-BE49-F238E27FC236}">
                <a16:creationId xmlns:a16="http://schemas.microsoft.com/office/drawing/2014/main" id="{C9B1B19D-5141-D777-E2B9-6DE51AAC2C5F}"/>
              </a:ext>
            </a:extLst>
          </p:cNvPr>
          <p:cNvGraphicFramePr>
            <a:graphicFrameLocks noGrp="1"/>
          </p:cNvGraphicFramePr>
          <p:nvPr>
            <p:ph idx="1"/>
            <p:extLst>
              <p:ext uri="{D42A27DB-BD31-4B8C-83A1-F6EECF244321}">
                <p14:modId xmlns:p14="http://schemas.microsoft.com/office/powerpoint/2010/main" val="2318057042"/>
              </p:ext>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1019DD50-2D8A-A3CA-9BBE-2FBA56207F5E}"/>
              </a:ext>
            </a:extLst>
          </p:cNvPr>
          <p:cNvSpPr txBox="1"/>
          <p:nvPr/>
        </p:nvSpPr>
        <p:spPr>
          <a:xfrm>
            <a:off x="5974913" y="6488668"/>
            <a:ext cx="6217087" cy="369332"/>
          </a:xfrm>
          <a:prstGeom prst="rect">
            <a:avLst/>
          </a:prstGeom>
          <a:noFill/>
        </p:spPr>
        <p:txBody>
          <a:bodyPr wrap="square" rtlCol="0">
            <a:spAutoFit/>
          </a:bodyPr>
          <a:lstStyle/>
          <a:p>
            <a:r>
              <a:rPr lang="en-US" dirty="0"/>
              <a:t>Adapted from the Columbia-Suicide Severity Rating Scale (2008)  </a:t>
            </a:r>
          </a:p>
        </p:txBody>
      </p:sp>
    </p:spTree>
    <p:extLst>
      <p:ext uri="{BB962C8B-B14F-4D97-AF65-F5344CB8AC3E}">
        <p14:creationId xmlns:p14="http://schemas.microsoft.com/office/powerpoint/2010/main" val="2590375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892CD-CDD7-7371-40DD-2CAAB88DFD37}"/>
              </a:ext>
            </a:extLst>
          </p:cNvPr>
          <p:cNvSpPr>
            <a:spLocks noGrp="1"/>
          </p:cNvSpPr>
          <p:nvPr>
            <p:ph type="title"/>
          </p:nvPr>
        </p:nvSpPr>
        <p:spPr/>
        <p:txBody>
          <a:bodyPr/>
          <a:lstStyle/>
          <a:p>
            <a:r>
              <a:rPr lang="en-US" dirty="0"/>
              <a:t>Assessment Documentation – Suicidal Ideation  </a:t>
            </a:r>
          </a:p>
        </p:txBody>
      </p:sp>
      <p:sp>
        <p:nvSpPr>
          <p:cNvPr id="3" name="Content Placeholder 2">
            <a:extLst>
              <a:ext uri="{FF2B5EF4-FFF2-40B4-BE49-F238E27FC236}">
                <a16:creationId xmlns:a16="http://schemas.microsoft.com/office/drawing/2014/main" id="{3F962ECA-96C3-0BED-58DD-154B5240FB6C}"/>
              </a:ext>
            </a:extLst>
          </p:cNvPr>
          <p:cNvSpPr>
            <a:spLocks noGrp="1"/>
          </p:cNvSpPr>
          <p:nvPr>
            <p:ph idx="1"/>
          </p:nvPr>
        </p:nvSpPr>
        <p:spPr>
          <a:xfrm>
            <a:off x="1097279" y="1845734"/>
            <a:ext cx="10351509" cy="4617696"/>
          </a:xfrm>
        </p:spPr>
        <p:txBody>
          <a:bodyPr>
            <a:normAutofit/>
          </a:bodyPr>
          <a:lstStyle/>
          <a:p>
            <a:pPr indent="0">
              <a:lnSpc>
                <a:spcPct val="120000"/>
              </a:lnSpc>
              <a:spcBef>
                <a:spcPts val="0"/>
              </a:spcBef>
              <a:spcAft>
                <a:spcPts val="0"/>
              </a:spcAft>
            </a:pPr>
            <a:r>
              <a:rPr lang="en-US" sz="2400" b="1" i="0" u="sng" strike="noStrike" baseline="0" dirty="0"/>
              <a:t>Suicide Risk Assessment</a:t>
            </a:r>
          </a:p>
          <a:p>
            <a:pPr indent="0">
              <a:lnSpc>
                <a:spcPct val="120000"/>
              </a:lnSpc>
              <a:spcBef>
                <a:spcPts val="0"/>
              </a:spcBef>
              <a:spcAft>
                <a:spcPts val="0"/>
              </a:spcAft>
            </a:pPr>
            <a:r>
              <a:rPr lang="en-US" sz="2400" b="0" i="0" u="sng" strike="noStrike" baseline="0" dirty="0"/>
              <a:t>Passive Thoughts:</a:t>
            </a:r>
            <a:r>
              <a:rPr lang="en-US" sz="2400" b="0" i="0" u="none" strike="noStrike" baseline="0" dirty="0"/>
              <a:t> Yes, </a:t>
            </a:r>
            <a:r>
              <a:rPr lang="en-US" sz="2400" b="0" u="none" strike="noStrike" baseline="0" dirty="0"/>
              <a:t>“I wish I were dead.”</a:t>
            </a:r>
          </a:p>
          <a:p>
            <a:pPr indent="0">
              <a:lnSpc>
                <a:spcPct val="120000"/>
              </a:lnSpc>
              <a:spcBef>
                <a:spcPts val="0"/>
              </a:spcBef>
              <a:spcAft>
                <a:spcPts val="0"/>
              </a:spcAft>
            </a:pPr>
            <a:r>
              <a:rPr lang="en-US" sz="2400" b="0" i="0" u="sng" strike="noStrike" baseline="0" dirty="0"/>
              <a:t>Active Thoughts:</a:t>
            </a:r>
            <a:r>
              <a:rPr lang="en-US" sz="2400" b="0" i="0" u="none" strike="noStrike" baseline="0" dirty="0"/>
              <a:t> </a:t>
            </a:r>
            <a:r>
              <a:rPr lang="en-US" sz="2400" b="0" u="none" strike="noStrike" baseline="0" dirty="0"/>
              <a:t>Yes, “I want to kill myself; no one wants me here anyway.” </a:t>
            </a:r>
          </a:p>
          <a:p>
            <a:pPr indent="0">
              <a:lnSpc>
                <a:spcPct val="120000"/>
              </a:lnSpc>
              <a:spcBef>
                <a:spcPts val="0"/>
              </a:spcBef>
              <a:spcAft>
                <a:spcPts val="0"/>
              </a:spcAft>
            </a:pPr>
            <a:r>
              <a:rPr lang="en-US" sz="2400" b="0" i="0" u="sng" strike="noStrike" baseline="0" dirty="0"/>
              <a:t>Frequency:</a:t>
            </a:r>
            <a:r>
              <a:rPr lang="en-US" sz="2400" b="0" i="0" u="none" strike="noStrike" baseline="0" dirty="0"/>
              <a:t> </a:t>
            </a:r>
            <a:r>
              <a:rPr lang="en-US" sz="2400" b="0" u="none" strike="noStrike" baseline="0" dirty="0"/>
              <a:t>Every day</a:t>
            </a:r>
          </a:p>
          <a:p>
            <a:pPr indent="0">
              <a:lnSpc>
                <a:spcPct val="120000"/>
              </a:lnSpc>
              <a:spcBef>
                <a:spcPts val="0"/>
              </a:spcBef>
              <a:spcAft>
                <a:spcPts val="0"/>
              </a:spcAft>
            </a:pPr>
            <a:r>
              <a:rPr lang="en-US" sz="2400" b="0" i="0" u="sng" strike="noStrike" baseline="0" dirty="0"/>
              <a:t>Most Recent Thoughts:</a:t>
            </a:r>
            <a:r>
              <a:rPr lang="en-US" sz="2400" b="0" i="0" u="none" strike="noStrike" baseline="0" dirty="0"/>
              <a:t> </a:t>
            </a:r>
            <a:r>
              <a:rPr lang="en-US" sz="2400" b="0" u="none" strike="noStrike" baseline="0" dirty="0"/>
              <a:t>Today</a:t>
            </a:r>
          </a:p>
          <a:p>
            <a:pPr indent="0">
              <a:lnSpc>
                <a:spcPct val="120000"/>
              </a:lnSpc>
              <a:spcBef>
                <a:spcPts val="0"/>
              </a:spcBef>
              <a:spcAft>
                <a:spcPts val="0"/>
              </a:spcAft>
            </a:pPr>
            <a:r>
              <a:rPr lang="en-US" sz="2400" b="0" i="0" u="sng" strike="noStrike" baseline="0" dirty="0"/>
              <a:t>Duration:</a:t>
            </a:r>
            <a:r>
              <a:rPr lang="en-US" sz="2400" b="0" i="0" u="none" strike="noStrike" baseline="0" dirty="0"/>
              <a:t> </a:t>
            </a:r>
            <a:r>
              <a:rPr lang="en-US" sz="2400" b="0" u="none" strike="noStrike" baseline="0" dirty="0"/>
              <a:t>Started one month ago after a friendship ended</a:t>
            </a:r>
          </a:p>
          <a:p>
            <a:pPr indent="0">
              <a:lnSpc>
                <a:spcPct val="120000"/>
              </a:lnSpc>
              <a:spcBef>
                <a:spcPts val="0"/>
              </a:spcBef>
              <a:spcAft>
                <a:spcPts val="0"/>
              </a:spcAft>
            </a:pPr>
            <a:r>
              <a:rPr lang="en-US" sz="2400" b="0" i="0" u="sng" strike="noStrike" baseline="0" dirty="0"/>
              <a:t>Plan:</a:t>
            </a:r>
            <a:r>
              <a:rPr lang="en-US" sz="2400" b="0" i="0" u="none" strike="noStrike" baseline="0" dirty="0"/>
              <a:t> </a:t>
            </a:r>
            <a:r>
              <a:rPr lang="en-US" sz="2400" b="0" u="none" strike="noStrike" baseline="0" dirty="0"/>
              <a:t>Taking too many ibuprofen </a:t>
            </a:r>
          </a:p>
          <a:p>
            <a:pPr indent="0">
              <a:lnSpc>
                <a:spcPct val="120000"/>
              </a:lnSpc>
              <a:spcBef>
                <a:spcPts val="0"/>
              </a:spcBef>
              <a:spcAft>
                <a:spcPts val="0"/>
              </a:spcAft>
            </a:pPr>
            <a:r>
              <a:rPr lang="en-US" sz="2400" b="0" i="0" u="sng" strike="noStrike" baseline="0" dirty="0"/>
              <a:t>Access:</a:t>
            </a:r>
            <a:r>
              <a:rPr lang="en-US" sz="2400" b="0" i="0" u="none" strike="noStrike" baseline="0" dirty="0"/>
              <a:t> </a:t>
            </a:r>
            <a:r>
              <a:rPr lang="en-US" sz="2400" b="0" u="none" strike="noStrike" baseline="0" dirty="0"/>
              <a:t>Yes (bathroom cabinet) </a:t>
            </a:r>
          </a:p>
          <a:p>
            <a:pPr indent="0">
              <a:lnSpc>
                <a:spcPct val="120000"/>
              </a:lnSpc>
              <a:spcBef>
                <a:spcPts val="0"/>
              </a:spcBef>
              <a:spcAft>
                <a:spcPts val="0"/>
              </a:spcAft>
            </a:pPr>
            <a:r>
              <a:rPr lang="en-US" sz="2400" b="0" i="0" u="sng" strike="noStrike" baseline="0" dirty="0"/>
              <a:t>Intent:</a:t>
            </a:r>
            <a:r>
              <a:rPr lang="en-US" sz="2400" b="0" i="0" u="none" strike="noStrike" baseline="0" dirty="0"/>
              <a:t> </a:t>
            </a:r>
            <a:r>
              <a:rPr lang="en-US" sz="2400" b="0" u="none" strike="noStrike" baseline="0" dirty="0"/>
              <a:t>“I want to die but I know I won’t actually do it” </a:t>
            </a:r>
          </a:p>
          <a:p>
            <a:pPr indent="0">
              <a:lnSpc>
                <a:spcPct val="120000"/>
              </a:lnSpc>
              <a:spcBef>
                <a:spcPts val="0"/>
              </a:spcBef>
              <a:spcAft>
                <a:spcPts val="0"/>
              </a:spcAft>
            </a:pPr>
            <a:r>
              <a:rPr lang="en-US" sz="2400" b="0" i="0" u="sng" strike="noStrike" baseline="0" dirty="0"/>
              <a:t>Actions:</a:t>
            </a:r>
            <a:r>
              <a:rPr lang="en-US" sz="2400" b="0" i="0" u="none" strike="noStrike" baseline="0" dirty="0"/>
              <a:t> </a:t>
            </a:r>
            <a:r>
              <a:rPr lang="en-US" sz="2400" b="0" u="none" strike="noStrike" baseline="0" dirty="0"/>
              <a:t>None</a:t>
            </a:r>
          </a:p>
        </p:txBody>
      </p:sp>
      <p:sp>
        <p:nvSpPr>
          <p:cNvPr id="4" name="TextBox 3">
            <a:extLst>
              <a:ext uri="{FF2B5EF4-FFF2-40B4-BE49-F238E27FC236}">
                <a16:creationId xmlns:a16="http://schemas.microsoft.com/office/drawing/2014/main" id="{E29210C9-A525-B6E5-4EB8-CE7E9DC0AC81}"/>
              </a:ext>
            </a:extLst>
          </p:cNvPr>
          <p:cNvSpPr txBox="1"/>
          <p:nvPr/>
        </p:nvSpPr>
        <p:spPr>
          <a:xfrm>
            <a:off x="8747341" y="5977468"/>
            <a:ext cx="3444659" cy="369332"/>
          </a:xfrm>
          <a:prstGeom prst="rect">
            <a:avLst/>
          </a:prstGeom>
          <a:noFill/>
        </p:spPr>
        <p:txBody>
          <a:bodyPr wrap="square" rtlCol="0">
            <a:spAutoFit/>
          </a:bodyPr>
          <a:lstStyle/>
          <a:p>
            <a:r>
              <a:rPr lang="en-US" dirty="0">
                <a:solidFill>
                  <a:srgbClr val="00B0F0"/>
                </a:solidFill>
              </a:rPr>
              <a:t>Dot Phrase: .SUICIDEASSESSHRK</a:t>
            </a:r>
          </a:p>
        </p:txBody>
      </p:sp>
    </p:spTree>
    <p:extLst>
      <p:ext uri="{BB962C8B-B14F-4D97-AF65-F5344CB8AC3E}">
        <p14:creationId xmlns:p14="http://schemas.microsoft.com/office/powerpoint/2010/main" val="3907806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212CC-1901-2733-FCF7-6A7D31E1016A}"/>
              </a:ext>
            </a:extLst>
          </p:cNvPr>
          <p:cNvSpPr>
            <a:spLocks noGrp="1"/>
          </p:cNvSpPr>
          <p:nvPr>
            <p:ph type="title"/>
          </p:nvPr>
        </p:nvSpPr>
        <p:spPr/>
        <p:txBody>
          <a:bodyPr/>
          <a:lstStyle/>
          <a:p>
            <a:r>
              <a:rPr lang="en-US" dirty="0"/>
              <a:t>Assessment – Self-Harm </a:t>
            </a:r>
          </a:p>
        </p:txBody>
      </p:sp>
      <p:graphicFrame>
        <p:nvGraphicFramePr>
          <p:cNvPr id="4" name="Content Placeholder 3">
            <a:extLst>
              <a:ext uri="{FF2B5EF4-FFF2-40B4-BE49-F238E27FC236}">
                <a16:creationId xmlns:a16="http://schemas.microsoft.com/office/drawing/2014/main" id="{33D87C93-6D29-A2B4-7C8B-2EE0E9FDB47E}"/>
              </a:ext>
            </a:extLst>
          </p:cNvPr>
          <p:cNvGraphicFramePr>
            <a:graphicFrameLocks noGrp="1"/>
          </p:cNvGraphicFramePr>
          <p:nvPr>
            <p:ph idx="1"/>
            <p:extLst>
              <p:ext uri="{D42A27DB-BD31-4B8C-83A1-F6EECF244321}">
                <p14:modId xmlns:p14="http://schemas.microsoft.com/office/powerpoint/2010/main" val="3732442994"/>
              </p:ext>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60AB3D4B-6542-2763-56B7-7077C4FBAFA3}"/>
              </a:ext>
            </a:extLst>
          </p:cNvPr>
          <p:cNvSpPr txBox="1"/>
          <p:nvPr/>
        </p:nvSpPr>
        <p:spPr>
          <a:xfrm>
            <a:off x="5974913" y="6488668"/>
            <a:ext cx="6217087" cy="369332"/>
          </a:xfrm>
          <a:prstGeom prst="rect">
            <a:avLst/>
          </a:prstGeom>
          <a:noFill/>
        </p:spPr>
        <p:txBody>
          <a:bodyPr wrap="square" rtlCol="0">
            <a:spAutoFit/>
          </a:bodyPr>
          <a:lstStyle/>
          <a:p>
            <a:r>
              <a:rPr lang="en-US" dirty="0"/>
              <a:t>Adapted from the Self-Harm Behavior Questionnaire (2001)</a:t>
            </a:r>
          </a:p>
        </p:txBody>
      </p:sp>
    </p:spTree>
    <p:extLst>
      <p:ext uri="{BB962C8B-B14F-4D97-AF65-F5344CB8AC3E}">
        <p14:creationId xmlns:p14="http://schemas.microsoft.com/office/powerpoint/2010/main" val="1283735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212CC-1901-2733-FCF7-6A7D31E1016A}"/>
              </a:ext>
            </a:extLst>
          </p:cNvPr>
          <p:cNvSpPr>
            <a:spLocks noGrp="1"/>
          </p:cNvSpPr>
          <p:nvPr>
            <p:ph type="title"/>
          </p:nvPr>
        </p:nvSpPr>
        <p:spPr/>
        <p:txBody>
          <a:bodyPr/>
          <a:lstStyle/>
          <a:p>
            <a:r>
              <a:rPr lang="en-US" dirty="0"/>
              <a:t>Assessment – Self-Harm </a:t>
            </a:r>
          </a:p>
        </p:txBody>
      </p:sp>
      <p:graphicFrame>
        <p:nvGraphicFramePr>
          <p:cNvPr id="4" name="Content Placeholder 3">
            <a:extLst>
              <a:ext uri="{FF2B5EF4-FFF2-40B4-BE49-F238E27FC236}">
                <a16:creationId xmlns:a16="http://schemas.microsoft.com/office/drawing/2014/main" id="{F980135B-2A7D-1008-3786-070115022B48}"/>
              </a:ext>
            </a:extLst>
          </p:cNvPr>
          <p:cNvGraphicFramePr>
            <a:graphicFrameLocks noGrp="1"/>
          </p:cNvGraphicFramePr>
          <p:nvPr>
            <p:ph idx="1"/>
            <p:extLst>
              <p:ext uri="{D42A27DB-BD31-4B8C-83A1-F6EECF244321}">
                <p14:modId xmlns:p14="http://schemas.microsoft.com/office/powerpoint/2010/main" val="15708150"/>
              </p:ext>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60AB3D4B-6542-2763-56B7-7077C4FBAFA3}"/>
              </a:ext>
            </a:extLst>
          </p:cNvPr>
          <p:cNvSpPr txBox="1"/>
          <p:nvPr/>
        </p:nvSpPr>
        <p:spPr>
          <a:xfrm>
            <a:off x="5974913" y="6488668"/>
            <a:ext cx="6217087" cy="369332"/>
          </a:xfrm>
          <a:prstGeom prst="rect">
            <a:avLst/>
          </a:prstGeom>
          <a:noFill/>
        </p:spPr>
        <p:txBody>
          <a:bodyPr wrap="square" rtlCol="0">
            <a:spAutoFit/>
          </a:bodyPr>
          <a:lstStyle/>
          <a:p>
            <a:r>
              <a:rPr lang="en-US" dirty="0"/>
              <a:t>Adapted from the Self-Harm Behavior Questionnaire (2001)</a:t>
            </a:r>
          </a:p>
        </p:txBody>
      </p:sp>
    </p:spTree>
    <p:extLst>
      <p:ext uri="{BB962C8B-B14F-4D97-AF65-F5344CB8AC3E}">
        <p14:creationId xmlns:p14="http://schemas.microsoft.com/office/powerpoint/2010/main" val="2512377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892CD-CDD7-7371-40DD-2CAAB88DFD37}"/>
              </a:ext>
            </a:extLst>
          </p:cNvPr>
          <p:cNvSpPr>
            <a:spLocks noGrp="1"/>
          </p:cNvSpPr>
          <p:nvPr>
            <p:ph type="title"/>
          </p:nvPr>
        </p:nvSpPr>
        <p:spPr/>
        <p:txBody>
          <a:bodyPr/>
          <a:lstStyle/>
          <a:p>
            <a:r>
              <a:rPr lang="en-US" dirty="0"/>
              <a:t>Assessment Documentation – Self Harm  </a:t>
            </a:r>
          </a:p>
        </p:txBody>
      </p:sp>
      <p:sp>
        <p:nvSpPr>
          <p:cNvPr id="3" name="Content Placeholder 2">
            <a:extLst>
              <a:ext uri="{FF2B5EF4-FFF2-40B4-BE49-F238E27FC236}">
                <a16:creationId xmlns:a16="http://schemas.microsoft.com/office/drawing/2014/main" id="{3F962ECA-96C3-0BED-58DD-154B5240FB6C}"/>
              </a:ext>
            </a:extLst>
          </p:cNvPr>
          <p:cNvSpPr>
            <a:spLocks noGrp="1"/>
          </p:cNvSpPr>
          <p:nvPr>
            <p:ph idx="1"/>
          </p:nvPr>
        </p:nvSpPr>
        <p:spPr>
          <a:xfrm>
            <a:off x="1097280" y="1845734"/>
            <a:ext cx="10777394" cy="4501066"/>
          </a:xfrm>
        </p:spPr>
        <p:txBody>
          <a:bodyPr>
            <a:normAutofit/>
          </a:bodyPr>
          <a:lstStyle/>
          <a:p>
            <a:pPr indent="0">
              <a:lnSpc>
                <a:spcPct val="120000"/>
              </a:lnSpc>
              <a:spcBef>
                <a:spcPts val="0"/>
              </a:spcBef>
              <a:spcAft>
                <a:spcPts val="0"/>
              </a:spcAft>
            </a:pPr>
            <a:r>
              <a:rPr lang="en-US" sz="2400" b="1" i="0" u="sng" strike="noStrike" baseline="0" dirty="0"/>
              <a:t>Self-Harm Assessment</a:t>
            </a:r>
          </a:p>
          <a:p>
            <a:pPr indent="0">
              <a:lnSpc>
                <a:spcPct val="120000"/>
              </a:lnSpc>
              <a:spcBef>
                <a:spcPts val="0"/>
              </a:spcBef>
              <a:spcAft>
                <a:spcPts val="0"/>
              </a:spcAft>
            </a:pPr>
            <a:r>
              <a:rPr lang="en-US" sz="2400" b="0" i="0" u="sng" strike="noStrike" baseline="0" dirty="0"/>
              <a:t>Self-Harm:</a:t>
            </a:r>
            <a:r>
              <a:rPr lang="en-US" sz="2400" b="0" i="0" u="none" strike="noStrike" baseline="0" dirty="0"/>
              <a:t> Yes</a:t>
            </a:r>
          </a:p>
          <a:p>
            <a:pPr indent="0">
              <a:lnSpc>
                <a:spcPct val="120000"/>
              </a:lnSpc>
              <a:spcBef>
                <a:spcPts val="0"/>
              </a:spcBef>
              <a:spcAft>
                <a:spcPts val="0"/>
              </a:spcAft>
            </a:pPr>
            <a:r>
              <a:rPr lang="en-US" sz="2400" b="0" i="0" u="sng" strike="noStrike" baseline="0" dirty="0"/>
              <a:t>Method:</a:t>
            </a:r>
            <a:r>
              <a:rPr lang="en-US" sz="2400" b="0" i="0" u="none" strike="noStrike" baseline="0" dirty="0"/>
              <a:t> Cutting</a:t>
            </a:r>
          </a:p>
          <a:p>
            <a:pPr indent="0">
              <a:lnSpc>
                <a:spcPct val="120000"/>
              </a:lnSpc>
              <a:spcBef>
                <a:spcPts val="0"/>
              </a:spcBef>
              <a:spcAft>
                <a:spcPts val="0"/>
              </a:spcAft>
            </a:pPr>
            <a:r>
              <a:rPr lang="en-US" sz="2400" b="0" i="0" u="sng" strike="noStrike" baseline="0" dirty="0"/>
              <a:t>Frequency:</a:t>
            </a:r>
            <a:r>
              <a:rPr lang="en-US" sz="2400" i="1" dirty="0"/>
              <a:t> </a:t>
            </a:r>
            <a:r>
              <a:rPr lang="en-US" sz="2400" b="0" i="0" u="none" strike="noStrike" baseline="0" dirty="0"/>
              <a:t>Twice</a:t>
            </a:r>
          </a:p>
          <a:p>
            <a:pPr indent="0">
              <a:lnSpc>
                <a:spcPct val="120000"/>
              </a:lnSpc>
              <a:spcBef>
                <a:spcPts val="0"/>
              </a:spcBef>
              <a:spcAft>
                <a:spcPts val="0"/>
              </a:spcAft>
            </a:pPr>
            <a:r>
              <a:rPr lang="en-US" sz="2400" b="0" i="0" u="sng" strike="noStrike" baseline="0" dirty="0"/>
              <a:t>Most Recent Self-Harm:</a:t>
            </a:r>
            <a:r>
              <a:rPr lang="en-US" sz="2400" b="0" i="0" u="none" strike="noStrike" baseline="0" dirty="0"/>
              <a:t> Yesterday </a:t>
            </a:r>
          </a:p>
          <a:p>
            <a:pPr indent="0">
              <a:lnSpc>
                <a:spcPct val="120000"/>
              </a:lnSpc>
              <a:spcBef>
                <a:spcPts val="0"/>
              </a:spcBef>
              <a:spcAft>
                <a:spcPts val="0"/>
              </a:spcAft>
            </a:pPr>
            <a:r>
              <a:rPr lang="en-US" sz="2400" b="0" i="0" u="sng" strike="noStrike" baseline="0" dirty="0"/>
              <a:t>Duration:</a:t>
            </a:r>
            <a:r>
              <a:rPr lang="en-US" sz="2400" b="0" i="0" u="none" strike="noStrike" baseline="0" dirty="0"/>
              <a:t> First started two weeks ago</a:t>
            </a:r>
            <a:endParaRPr lang="en-US" sz="2400" b="0" i="1" u="none" strike="noStrike" baseline="0" dirty="0"/>
          </a:p>
          <a:p>
            <a:pPr indent="0">
              <a:lnSpc>
                <a:spcPct val="120000"/>
              </a:lnSpc>
              <a:spcBef>
                <a:spcPts val="0"/>
              </a:spcBef>
              <a:spcAft>
                <a:spcPts val="0"/>
              </a:spcAft>
            </a:pPr>
            <a:r>
              <a:rPr lang="en-US" sz="2400" b="0" i="0" u="sng" strike="noStrike" baseline="0" dirty="0"/>
              <a:t>Location:</a:t>
            </a:r>
            <a:r>
              <a:rPr lang="en-US" sz="2400" b="0" i="0" u="none" strike="noStrike" baseline="0" dirty="0"/>
              <a:t> </a:t>
            </a:r>
            <a:r>
              <a:rPr lang="en-US" sz="2400" b="0" u="none" strike="noStrike" baseline="0" dirty="0"/>
              <a:t>Forearms</a:t>
            </a:r>
            <a:r>
              <a:rPr lang="en-US" sz="2400" b="0" i="1" u="none" strike="noStrike" baseline="0" dirty="0"/>
              <a:t> </a:t>
            </a:r>
            <a:endParaRPr lang="en-US" sz="2400" b="0" i="0" u="none" strike="noStrike" baseline="0" dirty="0"/>
          </a:p>
          <a:p>
            <a:pPr indent="0">
              <a:lnSpc>
                <a:spcPct val="120000"/>
              </a:lnSpc>
              <a:spcBef>
                <a:spcPts val="0"/>
              </a:spcBef>
              <a:spcAft>
                <a:spcPts val="0"/>
              </a:spcAft>
            </a:pPr>
            <a:r>
              <a:rPr lang="en-US" sz="2400" b="0" i="0" u="sng" strike="noStrike" baseline="0" dirty="0"/>
              <a:t>Severity:</a:t>
            </a:r>
            <a:r>
              <a:rPr lang="en-US" sz="2400" b="0" i="0" u="none" strike="noStrike" baseline="0" dirty="0"/>
              <a:t> Some bleeding, no stitches needed</a:t>
            </a:r>
          </a:p>
          <a:p>
            <a:pPr indent="0">
              <a:lnSpc>
                <a:spcPct val="120000"/>
              </a:lnSpc>
              <a:spcBef>
                <a:spcPts val="0"/>
              </a:spcBef>
              <a:spcAft>
                <a:spcPts val="0"/>
              </a:spcAft>
            </a:pPr>
            <a:r>
              <a:rPr lang="en-US" sz="2400" b="0" i="0" u="sng" strike="noStrike" baseline="0" dirty="0"/>
              <a:t>Access:</a:t>
            </a:r>
            <a:r>
              <a:rPr lang="en-US" sz="2400" b="0" i="0" u="none" strike="noStrike" baseline="0" dirty="0"/>
              <a:t> X-</a:t>
            </a:r>
            <a:r>
              <a:rPr lang="en-US" sz="2400" b="0" i="0" u="none" strike="noStrike" baseline="0" dirty="0" err="1"/>
              <a:t>Acto</a:t>
            </a:r>
            <a:r>
              <a:rPr lang="en-US" sz="2400" b="0" i="0" u="none" strike="noStrike" baseline="0" dirty="0"/>
              <a:t> blade (for art)</a:t>
            </a:r>
          </a:p>
          <a:p>
            <a:pPr indent="0">
              <a:lnSpc>
                <a:spcPct val="120000"/>
              </a:lnSpc>
              <a:spcBef>
                <a:spcPts val="0"/>
              </a:spcBef>
              <a:spcAft>
                <a:spcPts val="0"/>
              </a:spcAft>
            </a:pPr>
            <a:r>
              <a:rPr lang="en-US" sz="2400" b="0" i="0" u="sng" strike="noStrike" baseline="0" dirty="0"/>
              <a:t>After-Care:</a:t>
            </a:r>
            <a:r>
              <a:rPr lang="en-US" sz="2400" b="0" i="0" u="none" strike="noStrike" baseline="0" dirty="0"/>
              <a:t> Wash with soap and water, band-aids </a:t>
            </a:r>
          </a:p>
          <a:p>
            <a:pPr indent="0">
              <a:lnSpc>
                <a:spcPct val="120000"/>
              </a:lnSpc>
              <a:spcBef>
                <a:spcPts val="0"/>
              </a:spcBef>
              <a:spcAft>
                <a:spcPts val="0"/>
              </a:spcAft>
            </a:pPr>
            <a:endParaRPr lang="en-US" sz="1800" b="0" i="0" u="none" strike="noStrike" baseline="0" dirty="0"/>
          </a:p>
          <a:p>
            <a:pPr indent="0">
              <a:lnSpc>
                <a:spcPct val="120000"/>
              </a:lnSpc>
              <a:spcBef>
                <a:spcPts val="0"/>
              </a:spcBef>
              <a:spcAft>
                <a:spcPts val="0"/>
              </a:spcAft>
            </a:pPr>
            <a:endParaRPr lang="en-US" dirty="0"/>
          </a:p>
        </p:txBody>
      </p:sp>
      <p:sp>
        <p:nvSpPr>
          <p:cNvPr id="6" name="TextBox 5">
            <a:extLst>
              <a:ext uri="{FF2B5EF4-FFF2-40B4-BE49-F238E27FC236}">
                <a16:creationId xmlns:a16="http://schemas.microsoft.com/office/drawing/2014/main" id="{7E2D1EDC-3B06-014A-49F0-9621BA001D4C}"/>
              </a:ext>
            </a:extLst>
          </p:cNvPr>
          <p:cNvSpPr txBox="1"/>
          <p:nvPr/>
        </p:nvSpPr>
        <p:spPr>
          <a:xfrm>
            <a:off x="8747341" y="5977468"/>
            <a:ext cx="3444659" cy="369332"/>
          </a:xfrm>
          <a:prstGeom prst="rect">
            <a:avLst/>
          </a:prstGeom>
          <a:noFill/>
        </p:spPr>
        <p:txBody>
          <a:bodyPr wrap="square" rtlCol="0">
            <a:spAutoFit/>
          </a:bodyPr>
          <a:lstStyle/>
          <a:p>
            <a:r>
              <a:rPr lang="en-US" dirty="0">
                <a:solidFill>
                  <a:srgbClr val="00B0F0"/>
                </a:solidFill>
              </a:rPr>
              <a:t>Dot Phrase: .SELFHARMASSESSHRK</a:t>
            </a:r>
          </a:p>
        </p:txBody>
      </p:sp>
    </p:spTree>
    <p:extLst>
      <p:ext uri="{BB962C8B-B14F-4D97-AF65-F5344CB8AC3E}">
        <p14:creationId xmlns:p14="http://schemas.microsoft.com/office/powerpoint/2010/main" val="1958191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AEB1C-37F0-CC9F-05E5-6544850704EF}"/>
              </a:ext>
            </a:extLst>
          </p:cNvPr>
          <p:cNvSpPr>
            <a:spLocks noGrp="1"/>
          </p:cNvSpPr>
          <p:nvPr>
            <p:ph type="title"/>
          </p:nvPr>
        </p:nvSpPr>
        <p:spPr/>
        <p:txBody>
          <a:bodyPr/>
          <a:lstStyle/>
          <a:p>
            <a:r>
              <a:rPr lang="en-US" dirty="0"/>
              <a:t>Safety Planning – </a:t>
            </a:r>
            <a:br>
              <a:rPr lang="en-US" dirty="0"/>
            </a:br>
            <a:r>
              <a:rPr lang="en-US" dirty="0"/>
              <a:t>Emergency Department Evaluation </a:t>
            </a:r>
          </a:p>
        </p:txBody>
      </p:sp>
      <p:sp>
        <p:nvSpPr>
          <p:cNvPr id="3" name="Content Placeholder 2">
            <a:extLst>
              <a:ext uri="{FF2B5EF4-FFF2-40B4-BE49-F238E27FC236}">
                <a16:creationId xmlns:a16="http://schemas.microsoft.com/office/drawing/2014/main" id="{FFF029E5-201A-A7B7-66E8-FD36FBE012A6}"/>
              </a:ext>
            </a:extLst>
          </p:cNvPr>
          <p:cNvSpPr>
            <a:spLocks noGrp="1"/>
          </p:cNvSpPr>
          <p:nvPr>
            <p:ph idx="1"/>
          </p:nvPr>
        </p:nvSpPr>
        <p:spPr/>
        <p:txBody>
          <a:bodyPr/>
          <a:lstStyle/>
          <a:p>
            <a:pPr>
              <a:buFont typeface="Wingdings" panose="05000000000000000000" pitchFamily="2" charset="2"/>
              <a:buChar char="Ø"/>
            </a:pPr>
            <a:r>
              <a:rPr lang="en-US" dirty="0"/>
              <a:t> </a:t>
            </a:r>
            <a:r>
              <a:rPr lang="en-US" sz="2800" dirty="0"/>
              <a:t>Teens with active SI, plan (with access), and intent should present to the nearest ED for an evaluation of safety </a:t>
            </a:r>
          </a:p>
          <a:p>
            <a:pPr>
              <a:buFont typeface="Wingdings" panose="05000000000000000000" pitchFamily="2" charset="2"/>
              <a:buChar char="Ø"/>
            </a:pPr>
            <a:r>
              <a:rPr lang="en-US" sz="2800" dirty="0"/>
              <a:t> Other factors to consider: </a:t>
            </a:r>
          </a:p>
          <a:p>
            <a:pPr lvl="1">
              <a:buFont typeface="Wingdings" panose="05000000000000000000" pitchFamily="2" charset="2"/>
              <a:buChar char="Ø"/>
            </a:pPr>
            <a:r>
              <a:rPr lang="en-US" sz="2400" dirty="0"/>
              <a:t> Time until next therapy/psychiatry appointment</a:t>
            </a:r>
          </a:p>
          <a:p>
            <a:pPr lvl="1">
              <a:buFont typeface="Wingdings" panose="05000000000000000000" pitchFamily="2" charset="2"/>
              <a:buChar char="Ø"/>
            </a:pPr>
            <a:r>
              <a:rPr lang="en-US" sz="2400" dirty="0"/>
              <a:t> Availability of 24-hour supervision by responsible adults (e.g., parents/caregivers, teachers)</a:t>
            </a:r>
          </a:p>
          <a:p>
            <a:pPr lvl="1">
              <a:buFont typeface="Wingdings" panose="05000000000000000000" pitchFamily="2" charset="2"/>
              <a:buChar char="Ø"/>
            </a:pPr>
            <a:r>
              <a:rPr lang="en-US" sz="2400" dirty="0"/>
              <a:t> Ability to limit access to means</a:t>
            </a:r>
          </a:p>
          <a:p>
            <a:pPr>
              <a:buFont typeface="Wingdings" panose="05000000000000000000" pitchFamily="2" charset="2"/>
              <a:buChar char="Ø"/>
            </a:pPr>
            <a:r>
              <a:rPr lang="en-US" sz="2800" dirty="0"/>
              <a:t> If parents/caregivers are at any point unsure about their ability to keep them safe, encourage them to take them to the ED</a:t>
            </a:r>
          </a:p>
        </p:txBody>
      </p:sp>
    </p:spTree>
    <p:extLst>
      <p:ext uri="{BB962C8B-B14F-4D97-AF65-F5344CB8AC3E}">
        <p14:creationId xmlns:p14="http://schemas.microsoft.com/office/powerpoint/2010/main" val="1417818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20744-6E08-A4DD-D55B-875C70D2CA50}"/>
              </a:ext>
            </a:extLst>
          </p:cNvPr>
          <p:cNvSpPr>
            <a:spLocks noGrp="1"/>
          </p:cNvSpPr>
          <p:nvPr>
            <p:ph type="title"/>
          </p:nvPr>
        </p:nvSpPr>
        <p:spPr/>
        <p:txBody>
          <a:bodyPr/>
          <a:lstStyle/>
          <a:p>
            <a:r>
              <a:rPr lang="en-US" dirty="0"/>
              <a:t>Safety Planning</a:t>
            </a:r>
          </a:p>
        </p:txBody>
      </p:sp>
      <p:sp>
        <p:nvSpPr>
          <p:cNvPr id="3" name="Content Placeholder 2">
            <a:extLst>
              <a:ext uri="{FF2B5EF4-FFF2-40B4-BE49-F238E27FC236}">
                <a16:creationId xmlns:a16="http://schemas.microsoft.com/office/drawing/2014/main" id="{60486EA5-C82D-AAC6-140B-3A9A7CBABD0F}"/>
              </a:ext>
            </a:extLst>
          </p:cNvPr>
          <p:cNvSpPr>
            <a:spLocks noGrp="1"/>
          </p:cNvSpPr>
          <p:nvPr>
            <p:ph idx="1"/>
          </p:nvPr>
        </p:nvSpPr>
        <p:spPr/>
        <p:txBody>
          <a:bodyPr>
            <a:normAutofit lnSpcReduction="10000"/>
          </a:bodyPr>
          <a:lstStyle/>
          <a:p>
            <a:pPr>
              <a:buFont typeface="Wingdings" panose="05000000000000000000" pitchFamily="2" charset="2"/>
              <a:buChar char="Ø"/>
            </a:pPr>
            <a:r>
              <a:rPr lang="en-US" dirty="0">
                <a:solidFill>
                  <a:srgbClr val="7030A0"/>
                </a:solidFill>
              </a:rPr>
              <a:t> </a:t>
            </a:r>
            <a:r>
              <a:rPr lang="en-US" dirty="0">
                <a:solidFill>
                  <a:schemeClr val="tx1"/>
                </a:solidFill>
              </a:rPr>
              <a:t>If you determine that an ED evaluation is not needed, teens should create a safety plan. Parents/caregivers should help with the starred sections. </a:t>
            </a:r>
            <a:endParaRPr lang="en-US" dirty="0">
              <a:solidFill>
                <a:srgbClr val="7030A0"/>
              </a:solidFill>
            </a:endParaRPr>
          </a:p>
          <a:p>
            <a:pPr>
              <a:buFont typeface="Wingdings" panose="05000000000000000000" pitchFamily="2" charset="2"/>
              <a:buChar char="Ø"/>
            </a:pPr>
            <a:r>
              <a:rPr lang="en-US" dirty="0"/>
              <a:t> Safety Plan</a:t>
            </a:r>
          </a:p>
          <a:p>
            <a:pPr lvl="1">
              <a:buFont typeface="Wingdings" panose="05000000000000000000" pitchFamily="2" charset="2"/>
              <a:buChar char="Ø"/>
            </a:pPr>
            <a:r>
              <a:rPr lang="en-US" dirty="0"/>
              <a:t> Stressors/Triggers for SI/SH</a:t>
            </a:r>
          </a:p>
          <a:p>
            <a:pPr lvl="1">
              <a:buFont typeface="Wingdings" panose="05000000000000000000" pitchFamily="2" charset="2"/>
              <a:buChar char="Ø"/>
            </a:pPr>
            <a:r>
              <a:rPr lang="en-US" dirty="0"/>
              <a:t> Coping Strategies/Distractions</a:t>
            </a:r>
          </a:p>
          <a:p>
            <a:pPr lvl="1">
              <a:buFont typeface="Wingdings" panose="05000000000000000000" pitchFamily="2" charset="2"/>
              <a:buChar char="Ø"/>
            </a:pPr>
            <a:r>
              <a:rPr lang="en-US" dirty="0"/>
              <a:t> Social Supports/Distractions</a:t>
            </a:r>
          </a:p>
          <a:p>
            <a:pPr lvl="1">
              <a:buFont typeface="Wingdings" panose="05000000000000000000" pitchFamily="2" charset="2"/>
              <a:buChar char="Ø"/>
            </a:pPr>
            <a:r>
              <a:rPr lang="en-US" b="1" dirty="0"/>
              <a:t> Adults Who Can Help*</a:t>
            </a:r>
          </a:p>
          <a:p>
            <a:pPr lvl="1">
              <a:buFont typeface="Wingdings" panose="05000000000000000000" pitchFamily="2" charset="2"/>
              <a:buChar char="Ø"/>
            </a:pPr>
            <a:r>
              <a:rPr lang="en-US" b="1" dirty="0"/>
              <a:t> Professionals Who Can Help*</a:t>
            </a:r>
          </a:p>
          <a:p>
            <a:pPr lvl="1">
              <a:buFont typeface="Wingdings" panose="05000000000000000000" pitchFamily="2" charset="2"/>
              <a:buChar char="Ø"/>
            </a:pPr>
            <a:r>
              <a:rPr lang="en-US" b="1" dirty="0"/>
              <a:t> Environmental Safety* </a:t>
            </a:r>
          </a:p>
          <a:p>
            <a:pPr lvl="1">
              <a:buFont typeface="Wingdings" panose="05000000000000000000" pitchFamily="2" charset="2"/>
              <a:buChar char="Ø"/>
            </a:pPr>
            <a:r>
              <a:rPr lang="en-US" b="1" dirty="0"/>
              <a:t> Reasons for Living</a:t>
            </a:r>
          </a:p>
          <a:p>
            <a:pPr>
              <a:buFont typeface="Wingdings" panose="05000000000000000000" pitchFamily="2" charset="2"/>
              <a:buChar char="Ø"/>
            </a:pPr>
            <a:r>
              <a:rPr lang="en-US" dirty="0"/>
              <a:t> If you don’t have time for a full safety plan, focus on the final four sections and encourage the teen to fill out the other sections with their parents/caregivers or therapist/psychiatrist. </a:t>
            </a:r>
          </a:p>
        </p:txBody>
      </p:sp>
      <p:sp>
        <p:nvSpPr>
          <p:cNvPr id="4" name="TextBox 3">
            <a:extLst>
              <a:ext uri="{FF2B5EF4-FFF2-40B4-BE49-F238E27FC236}">
                <a16:creationId xmlns:a16="http://schemas.microsoft.com/office/drawing/2014/main" id="{02F7ADD2-80C0-2B8C-F7E9-0ED6D29B1488}"/>
              </a:ext>
            </a:extLst>
          </p:cNvPr>
          <p:cNvSpPr txBox="1"/>
          <p:nvPr/>
        </p:nvSpPr>
        <p:spPr>
          <a:xfrm>
            <a:off x="1836023" y="5977468"/>
            <a:ext cx="10355977" cy="369332"/>
          </a:xfrm>
          <a:prstGeom prst="rect">
            <a:avLst/>
          </a:prstGeom>
          <a:noFill/>
        </p:spPr>
        <p:txBody>
          <a:bodyPr wrap="none" rtlCol="0">
            <a:spAutoFit/>
          </a:bodyPr>
          <a:lstStyle/>
          <a:p>
            <a:r>
              <a:rPr lang="en-US" dirty="0">
                <a:solidFill>
                  <a:srgbClr val="7030A0"/>
                </a:solidFill>
              </a:rPr>
              <a:t>UW Health Pediatric Safety Plan: </a:t>
            </a:r>
            <a:r>
              <a:rPr lang="en-US" dirty="0">
                <a:solidFill>
                  <a:srgbClr val="7030A0"/>
                </a:solidFill>
                <a:hlinkClick r:id="rId2">
                  <a:extLst>
                    <a:ext uri="{A12FA001-AC4F-418D-AE19-62706E023703}">
                      <ahyp:hlinkClr xmlns:ahyp="http://schemas.microsoft.com/office/drawing/2018/hyperlinkcolor" val="tx"/>
                    </a:ext>
                  </a:extLst>
                </a:hlinkClick>
              </a:rPr>
              <a:t>https://pulse.uwhealth.org/esc?id=kb_article&amp;sysparm_article=KB0049912</a:t>
            </a:r>
            <a:endParaRPr lang="en-US" dirty="0"/>
          </a:p>
        </p:txBody>
      </p:sp>
    </p:spTree>
    <p:extLst>
      <p:ext uri="{BB962C8B-B14F-4D97-AF65-F5344CB8AC3E}">
        <p14:creationId xmlns:p14="http://schemas.microsoft.com/office/powerpoint/2010/main" val="17538677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20744-6E08-A4DD-D55B-875C70D2CA50}"/>
              </a:ext>
            </a:extLst>
          </p:cNvPr>
          <p:cNvSpPr>
            <a:spLocks noGrp="1"/>
          </p:cNvSpPr>
          <p:nvPr>
            <p:ph type="title"/>
          </p:nvPr>
        </p:nvSpPr>
        <p:spPr/>
        <p:txBody>
          <a:bodyPr/>
          <a:lstStyle/>
          <a:p>
            <a:r>
              <a:rPr lang="en-US" dirty="0"/>
              <a:t>Safety Planning</a:t>
            </a:r>
          </a:p>
        </p:txBody>
      </p:sp>
      <p:graphicFrame>
        <p:nvGraphicFramePr>
          <p:cNvPr id="4" name="Content Placeholder 3">
            <a:extLst>
              <a:ext uri="{FF2B5EF4-FFF2-40B4-BE49-F238E27FC236}">
                <a16:creationId xmlns:a16="http://schemas.microsoft.com/office/drawing/2014/main" id="{B32E77D0-7281-C962-4D4C-A9A4DED8E891}"/>
              </a:ext>
            </a:extLst>
          </p:cNvPr>
          <p:cNvGraphicFramePr>
            <a:graphicFrameLocks noGrp="1"/>
          </p:cNvGraphicFramePr>
          <p:nvPr>
            <p:ph idx="1"/>
            <p:extLst>
              <p:ext uri="{D42A27DB-BD31-4B8C-83A1-F6EECF244321}">
                <p14:modId xmlns:p14="http://schemas.microsoft.com/office/powerpoint/2010/main" val="2040532795"/>
              </p:ext>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45451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20744-6E08-A4DD-D55B-875C70D2CA50}"/>
              </a:ext>
            </a:extLst>
          </p:cNvPr>
          <p:cNvSpPr>
            <a:spLocks noGrp="1"/>
          </p:cNvSpPr>
          <p:nvPr>
            <p:ph type="title"/>
          </p:nvPr>
        </p:nvSpPr>
        <p:spPr/>
        <p:txBody>
          <a:bodyPr/>
          <a:lstStyle/>
          <a:p>
            <a:r>
              <a:rPr lang="en-US" dirty="0"/>
              <a:t>Safety Planning</a:t>
            </a:r>
          </a:p>
        </p:txBody>
      </p:sp>
      <p:graphicFrame>
        <p:nvGraphicFramePr>
          <p:cNvPr id="4" name="Content Placeholder 3">
            <a:extLst>
              <a:ext uri="{FF2B5EF4-FFF2-40B4-BE49-F238E27FC236}">
                <a16:creationId xmlns:a16="http://schemas.microsoft.com/office/drawing/2014/main" id="{D9534252-486F-59DF-B14F-A7D00A0ED3E6}"/>
              </a:ext>
            </a:extLst>
          </p:cNvPr>
          <p:cNvGraphicFramePr>
            <a:graphicFrameLocks noGrp="1"/>
          </p:cNvGraphicFramePr>
          <p:nvPr>
            <p:ph idx="1"/>
            <p:extLst>
              <p:ext uri="{D42A27DB-BD31-4B8C-83A1-F6EECF244321}">
                <p14:modId xmlns:p14="http://schemas.microsoft.com/office/powerpoint/2010/main" val="2519292321"/>
              </p:ext>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03419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5D3DE-8993-EFB3-88BE-2FE474AAC569}"/>
              </a:ext>
            </a:extLst>
          </p:cNvPr>
          <p:cNvSpPr>
            <a:spLocks noGrp="1"/>
          </p:cNvSpPr>
          <p:nvPr>
            <p:ph type="ctrTitle"/>
          </p:nvPr>
        </p:nvSpPr>
        <p:spPr>
          <a:xfrm>
            <a:off x="1097280" y="1044892"/>
            <a:ext cx="10058400" cy="2714973"/>
          </a:xfrm>
        </p:spPr>
        <p:txBody>
          <a:bodyPr>
            <a:normAutofit/>
          </a:bodyPr>
          <a:lstStyle/>
          <a:p>
            <a:r>
              <a:rPr lang="en-US" sz="6000" dirty="0"/>
              <a:t>Assessment and Management of Pediatric Self-Harm and Suicidal Ideation in Primary Care</a:t>
            </a:r>
          </a:p>
        </p:txBody>
      </p:sp>
      <p:sp>
        <p:nvSpPr>
          <p:cNvPr id="3" name="Subtitle 2">
            <a:extLst>
              <a:ext uri="{FF2B5EF4-FFF2-40B4-BE49-F238E27FC236}">
                <a16:creationId xmlns:a16="http://schemas.microsoft.com/office/drawing/2014/main" id="{B1A4C505-359E-19CF-8299-6FCEBA2D9406}"/>
              </a:ext>
            </a:extLst>
          </p:cNvPr>
          <p:cNvSpPr>
            <a:spLocks noGrp="1"/>
          </p:cNvSpPr>
          <p:nvPr>
            <p:ph type="subTitle" idx="1"/>
          </p:nvPr>
        </p:nvSpPr>
        <p:spPr/>
        <p:txBody>
          <a:bodyPr>
            <a:normAutofit fontScale="77500" lnSpcReduction="20000"/>
          </a:bodyPr>
          <a:lstStyle/>
          <a:p>
            <a:r>
              <a:rPr lang="en-US" dirty="0"/>
              <a:t>Hannah Koerten, PhD</a:t>
            </a:r>
          </a:p>
          <a:p>
            <a:r>
              <a:rPr lang="en-US" dirty="0"/>
              <a:t>March 18, 2025</a:t>
            </a:r>
          </a:p>
          <a:p>
            <a:r>
              <a:rPr lang="en-US" dirty="0"/>
              <a:t>Pediatric Collaborative Care Behavioral Health Conference Session #12</a:t>
            </a:r>
          </a:p>
        </p:txBody>
      </p:sp>
    </p:spTree>
    <p:extLst>
      <p:ext uri="{BB962C8B-B14F-4D97-AF65-F5344CB8AC3E}">
        <p14:creationId xmlns:p14="http://schemas.microsoft.com/office/powerpoint/2010/main" val="39183720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3897F-4131-C5EC-A3A4-1332B21F39E9}"/>
              </a:ext>
            </a:extLst>
          </p:cNvPr>
          <p:cNvSpPr>
            <a:spLocks noGrp="1"/>
          </p:cNvSpPr>
          <p:nvPr>
            <p:ph type="title"/>
          </p:nvPr>
        </p:nvSpPr>
        <p:spPr/>
        <p:txBody>
          <a:bodyPr/>
          <a:lstStyle/>
          <a:p>
            <a:r>
              <a:rPr lang="en-US" dirty="0"/>
              <a:t>Including Parents/Caregivers in </a:t>
            </a:r>
            <a:br>
              <a:rPr lang="en-US" dirty="0"/>
            </a:br>
            <a:r>
              <a:rPr lang="en-US" dirty="0"/>
              <a:t>Safety Planning</a:t>
            </a:r>
          </a:p>
        </p:txBody>
      </p:sp>
      <p:sp>
        <p:nvSpPr>
          <p:cNvPr id="3" name="Content Placeholder 2">
            <a:extLst>
              <a:ext uri="{FF2B5EF4-FFF2-40B4-BE49-F238E27FC236}">
                <a16:creationId xmlns:a16="http://schemas.microsoft.com/office/drawing/2014/main" id="{086EE096-28C1-D389-32DE-BA375DCC82CD}"/>
              </a:ext>
            </a:extLst>
          </p:cNvPr>
          <p:cNvSpPr>
            <a:spLocks noGrp="1"/>
          </p:cNvSpPr>
          <p:nvPr>
            <p:ph idx="1"/>
          </p:nvPr>
        </p:nvSpPr>
        <p:spPr/>
        <p:txBody>
          <a:bodyPr>
            <a:normAutofit fontScale="92500" lnSpcReduction="10000"/>
          </a:bodyPr>
          <a:lstStyle/>
          <a:p>
            <a:pPr>
              <a:buFont typeface="Wingdings" panose="05000000000000000000" pitchFamily="2" charset="2"/>
              <a:buChar char="Ø"/>
            </a:pPr>
            <a:r>
              <a:rPr lang="en-US" dirty="0"/>
              <a:t> If parents/caregivers are not in the room when safety concerns are shared, remind teens that part of keeping them safe is including parents in safety planning </a:t>
            </a:r>
            <a:br>
              <a:rPr lang="en-US" dirty="0"/>
            </a:br>
            <a:br>
              <a:rPr lang="en-US" dirty="0"/>
            </a:br>
            <a:r>
              <a:rPr lang="en-US" dirty="0">
                <a:solidFill>
                  <a:schemeClr val="accent4">
                    <a:lumMod val="75000"/>
                  </a:schemeClr>
                </a:solidFill>
              </a:rPr>
              <a:t>“Thank you for sharing this all with me. We are going to work together with your mom to come up with a plan to keep you safe.”</a:t>
            </a:r>
          </a:p>
          <a:p>
            <a:pPr>
              <a:buFont typeface="Wingdings" panose="05000000000000000000" pitchFamily="2" charset="2"/>
              <a:buChar char="Ø"/>
            </a:pPr>
            <a:r>
              <a:rPr lang="en-US" dirty="0"/>
              <a:t> Whenever possible, give teens control and choice. Teens can decide HOW parents are informed:</a:t>
            </a:r>
          </a:p>
          <a:p>
            <a:pPr lvl="1">
              <a:buFont typeface="Wingdings" panose="05000000000000000000" pitchFamily="2" charset="2"/>
              <a:buChar char="Ø"/>
            </a:pPr>
            <a:r>
              <a:rPr lang="en-US" dirty="0"/>
              <a:t> Option 1: Teen shares with parent with you supporting them</a:t>
            </a:r>
          </a:p>
          <a:p>
            <a:pPr lvl="1">
              <a:buFont typeface="Wingdings" panose="05000000000000000000" pitchFamily="2" charset="2"/>
              <a:buChar char="Ø"/>
            </a:pPr>
            <a:r>
              <a:rPr lang="en-US" dirty="0"/>
              <a:t> Option 2: You inform parent with teen still in the room</a:t>
            </a:r>
          </a:p>
          <a:p>
            <a:pPr lvl="1">
              <a:buFont typeface="Wingdings" panose="05000000000000000000" pitchFamily="2" charset="2"/>
              <a:buChar char="Ø"/>
            </a:pPr>
            <a:r>
              <a:rPr lang="en-US" dirty="0"/>
              <a:t> Option 3: You speak with parent alone</a:t>
            </a:r>
          </a:p>
          <a:p>
            <a:pPr lvl="1">
              <a:buFont typeface="Wingdings" panose="05000000000000000000" pitchFamily="2" charset="2"/>
              <a:buChar char="Ø"/>
            </a:pPr>
            <a:r>
              <a:rPr lang="en-US" dirty="0"/>
              <a:t> If more than one parent came to the appointment, they can also choose which parent (or both) to include</a:t>
            </a:r>
            <a:br>
              <a:rPr lang="en-US" dirty="0"/>
            </a:br>
            <a:endParaRPr lang="en-US" dirty="0"/>
          </a:p>
          <a:p>
            <a:pPr marL="201168" lvl="1" indent="0">
              <a:buNone/>
            </a:pPr>
            <a:r>
              <a:rPr lang="en-US" dirty="0">
                <a:solidFill>
                  <a:schemeClr val="accent4">
                    <a:lumMod val="75000"/>
                  </a:schemeClr>
                </a:solidFill>
              </a:rPr>
              <a:t>“You can decide how we tell your mom today. You are welcome to share with her directly with me here supporting you. Or, if you would prefer that I tell your mom, you can decide whether you would like to be in the room while we have that conversation. Before you leave today, we will all work together to create a safety plan. How should we include your mom?”</a:t>
            </a:r>
          </a:p>
        </p:txBody>
      </p:sp>
    </p:spTree>
    <p:extLst>
      <p:ext uri="{BB962C8B-B14F-4D97-AF65-F5344CB8AC3E}">
        <p14:creationId xmlns:p14="http://schemas.microsoft.com/office/powerpoint/2010/main" val="10556953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2D0D0-380B-5886-C65E-952BCB2F7E7A}"/>
              </a:ext>
            </a:extLst>
          </p:cNvPr>
          <p:cNvSpPr>
            <a:spLocks noGrp="1"/>
          </p:cNvSpPr>
          <p:nvPr>
            <p:ph type="title"/>
          </p:nvPr>
        </p:nvSpPr>
        <p:spPr/>
        <p:txBody>
          <a:bodyPr/>
          <a:lstStyle/>
          <a:p>
            <a:r>
              <a:rPr lang="en-US" dirty="0"/>
              <a:t>Safety Planning Documentation </a:t>
            </a:r>
          </a:p>
        </p:txBody>
      </p:sp>
      <p:sp>
        <p:nvSpPr>
          <p:cNvPr id="3" name="Content Placeholder 2">
            <a:extLst>
              <a:ext uri="{FF2B5EF4-FFF2-40B4-BE49-F238E27FC236}">
                <a16:creationId xmlns:a16="http://schemas.microsoft.com/office/drawing/2014/main" id="{D0D57638-3F3D-6D8D-BC71-847A7BD90E3C}"/>
              </a:ext>
            </a:extLst>
          </p:cNvPr>
          <p:cNvSpPr>
            <a:spLocks noGrp="1"/>
          </p:cNvSpPr>
          <p:nvPr>
            <p:ph idx="1"/>
          </p:nvPr>
        </p:nvSpPr>
        <p:spPr/>
        <p:txBody>
          <a:bodyPr>
            <a:normAutofit fontScale="85000" lnSpcReduction="10000"/>
          </a:bodyPr>
          <a:lstStyle/>
          <a:p>
            <a:pPr indent="0">
              <a:lnSpc>
                <a:spcPct val="120000"/>
              </a:lnSpc>
              <a:spcBef>
                <a:spcPts val="0"/>
              </a:spcBef>
              <a:spcAft>
                <a:spcPts val="0"/>
              </a:spcAft>
            </a:pPr>
            <a:r>
              <a:rPr lang="en-US" sz="2400" b="1" i="0" u="sng" strike="noStrike" baseline="0" dirty="0"/>
              <a:t>Safety Plan</a:t>
            </a:r>
          </a:p>
          <a:p>
            <a:pPr indent="0">
              <a:lnSpc>
                <a:spcPct val="120000"/>
              </a:lnSpc>
              <a:spcBef>
                <a:spcPts val="0"/>
              </a:spcBef>
              <a:spcAft>
                <a:spcPts val="0"/>
              </a:spcAft>
            </a:pPr>
            <a:r>
              <a:rPr lang="en-US" sz="2400" b="0" i="0" u="sng" strike="noStrike" baseline="0" dirty="0"/>
              <a:t>Stressors/Triggers:</a:t>
            </a:r>
            <a:r>
              <a:rPr lang="en-US" sz="2400" b="0" i="0" u="none" strike="noStrike" baseline="0" dirty="0"/>
              <a:t> </a:t>
            </a:r>
            <a:r>
              <a:rPr lang="en-US" sz="2400" i="0" dirty="0"/>
              <a:t>Fr</a:t>
            </a:r>
            <a:r>
              <a:rPr lang="en-US" sz="2400" dirty="0"/>
              <a:t>iendship ending, a</a:t>
            </a:r>
            <a:r>
              <a:rPr lang="en-US" sz="2400" b="0" u="none" strike="noStrike" baseline="0" dirty="0"/>
              <a:t>rguments with my friends or parents, not getting enough sleep, feeling hungry or tired</a:t>
            </a:r>
          </a:p>
          <a:p>
            <a:pPr indent="0">
              <a:lnSpc>
                <a:spcPct val="120000"/>
              </a:lnSpc>
              <a:spcBef>
                <a:spcPts val="0"/>
              </a:spcBef>
              <a:spcAft>
                <a:spcPts val="0"/>
              </a:spcAft>
            </a:pPr>
            <a:r>
              <a:rPr lang="en-US" sz="2400" b="0" i="0" u="sng" strike="noStrike" baseline="0" dirty="0"/>
              <a:t>Coping Strategies/Distractions:</a:t>
            </a:r>
            <a:r>
              <a:rPr lang="en-US" sz="2400" b="0" i="0" u="none" strike="noStrike" baseline="0" dirty="0"/>
              <a:t> </a:t>
            </a:r>
            <a:r>
              <a:rPr lang="en-US" sz="2400" b="0" u="none" strike="noStrike" baseline="0" dirty="0"/>
              <a:t>Watching funny TikTok videos, video games, taking deep breaths, Calm Harm App</a:t>
            </a:r>
          </a:p>
          <a:p>
            <a:pPr indent="0">
              <a:lnSpc>
                <a:spcPct val="120000"/>
              </a:lnSpc>
              <a:spcBef>
                <a:spcPts val="0"/>
              </a:spcBef>
              <a:spcAft>
                <a:spcPts val="0"/>
              </a:spcAft>
            </a:pPr>
            <a:r>
              <a:rPr lang="en-US" sz="2400" b="0" i="0" u="sng" strike="noStrike" baseline="0" dirty="0"/>
              <a:t>Social Supports/Distractions:</a:t>
            </a:r>
            <a:r>
              <a:rPr lang="en-US" sz="2400" b="0" i="0" u="none" strike="noStrike" baseline="0" dirty="0"/>
              <a:t> </a:t>
            </a:r>
            <a:r>
              <a:rPr lang="en-US" sz="2400" b="0" u="none" strike="noStrike" baseline="0" dirty="0"/>
              <a:t>Friends, brother, cousin</a:t>
            </a:r>
          </a:p>
          <a:p>
            <a:pPr indent="0">
              <a:lnSpc>
                <a:spcPct val="120000"/>
              </a:lnSpc>
              <a:spcBef>
                <a:spcPts val="0"/>
              </a:spcBef>
              <a:spcAft>
                <a:spcPts val="0"/>
              </a:spcAft>
            </a:pPr>
            <a:r>
              <a:rPr lang="en-US" sz="2400" b="0" i="0" u="sng" strike="noStrike" baseline="0" dirty="0"/>
              <a:t>Adult Supports:</a:t>
            </a:r>
            <a:r>
              <a:rPr lang="en-US" sz="2400" b="0" i="0" u="none" strike="noStrike" baseline="0" dirty="0"/>
              <a:t> </a:t>
            </a:r>
            <a:r>
              <a:rPr lang="en-US" sz="2400" b="0" u="none" strike="noStrike" baseline="0" dirty="0"/>
              <a:t>Mom, school counselor </a:t>
            </a:r>
          </a:p>
          <a:p>
            <a:pPr indent="0">
              <a:lnSpc>
                <a:spcPct val="120000"/>
              </a:lnSpc>
              <a:spcBef>
                <a:spcPts val="0"/>
              </a:spcBef>
              <a:spcAft>
                <a:spcPts val="0"/>
              </a:spcAft>
            </a:pPr>
            <a:r>
              <a:rPr lang="en-US" sz="2400" b="0" i="0" u="sng" strike="noStrike" baseline="0" dirty="0"/>
              <a:t>Professional Supports:</a:t>
            </a:r>
            <a:r>
              <a:rPr lang="en-US" sz="2400" b="0" i="0" u="none" strike="noStrike" baseline="0" dirty="0"/>
              <a:t> </a:t>
            </a:r>
            <a:r>
              <a:rPr lang="en-US" sz="2400" b="0" u="none" strike="noStrike" baseline="0" dirty="0"/>
              <a:t>Dr. Hannah, c</a:t>
            </a:r>
            <a:r>
              <a:rPr lang="en-US" sz="2400" b="0" i="0" u="none" strike="noStrike" baseline="0" dirty="0"/>
              <a:t>all or text Crisis Line (988)</a:t>
            </a:r>
          </a:p>
          <a:p>
            <a:pPr indent="0">
              <a:lnSpc>
                <a:spcPct val="120000"/>
              </a:lnSpc>
              <a:spcBef>
                <a:spcPts val="0"/>
              </a:spcBef>
              <a:spcAft>
                <a:spcPts val="0"/>
              </a:spcAft>
            </a:pPr>
            <a:r>
              <a:rPr lang="en-US" sz="2400" b="0" i="0" u="sng" strike="noStrike" baseline="0" dirty="0"/>
              <a:t>Environmental Safety:</a:t>
            </a:r>
            <a:r>
              <a:rPr lang="en-US" sz="2400" b="0" u="none" strike="noStrike" baseline="0" dirty="0"/>
              <a:t> Mom will lock up all medication and provide 24/7 supervision at home. She will also remove kitchen knives. Mom will let school counselor know about safety concerns. </a:t>
            </a:r>
          </a:p>
          <a:p>
            <a:pPr indent="0">
              <a:lnSpc>
                <a:spcPct val="120000"/>
              </a:lnSpc>
              <a:spcBef>
                <a:spcPts val="0"/>
              </a:spcBef>
              <a:spcAft>
                <a:spcPts val="0"/>
              </a:spcAft>
            </a:pPr>
            <a:r>
              <a:rPr lang="en-US" sz="2400" b="0" i="0" u="sng" strike="noStrike" baseline="0" dirty="0"/>
              <a:t>Reasons for Living:</a:t>
            </a:r>
            <a:r>
              <a:rPr lang="en-US" sz="2400" b="0" i="0" u="none" strike="noStrike" baseline="0" dirty="0"/>
              <a:t> </a:t>
            </a:r>
            <a:r>
              <a:rPr lang="en-US" sz="2400" b="0" u="none" strike="noStrike" baseline="0" dirty="0"/>
              <a:t>Dog, mom, friends, dream career (running a doggy daycare) </a:t>
            </a:r>
          </a:p>
        </p:txBody>
      </p:sp>
      <p:sp>
        <p:nvSpPr>
          <p:cNvPr id="4" name="TextBox 3">
            <a:extLst>
              <a:ext uri="{FF2B5EF4-FFF2-40B4-BE49-F238E27FC236}">
                <a16:creationId xmlns:a16="http://schemas.microsoft.com/office/drawing/2014/main" id="{27105D99-53CB-3941-6915-CB9AC3E2ED7C}"/>
              </a:ext>
            </a:extLst>
          </p:cNvPr>
          <p:cNvSpPr txBox="1"/>
          <p:nvPr/>
        </p:nvSpPr>
        <p:spPr>
          <a:xfrm>
            <a:off x="8747341" y="5977468"/>
            <a:ext cx="3444659" cy="369332"/>
          </a:xfrm>
          <a:prstGeom prst="rect">
            <a:avLst/>
          </a:prstGeom>
          <a:noFill/>
        </p:spPr>
        <p:txBody>
          <a:bodyPr wrap="square" rtlCol="0">
            <a:spAutoFit/>
          </a:bodyPr>
          <a:lstStyle/>
          <a:p>
            <a:r>
              <a:rPr lang="en-US" dirty="0">
                <a:solidFill>
                  <a:srgbClr val="00B0F0"/>
                </a:solidFill>
              </a:rPr>
              <a:t>Dot Phrase: .SAFETYPLANHRK</a:t>
            </a:r>
          </a:p>
        </p:txBody>
      </p:sp>
    </p:spTree>
    <p:extLst>
      <p:ext uri="{BB962C8B-B14F-4D97-AF65-F5344CB8AC3E}">
        <p14:creationId xmlns:p14="http://schemas.microsoft.com/office/powerpoint/2010/main" val="14264231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B0B00-0C3C-14C2-8330-4DD812B1A500}"/>
              </a:ext>
            </a:extLst>
          </p:cNvPr>
          <p:cNvSpPr>
            <a:spLocks noGrp="1"/>
          </p:cNvSpPr>
          <p:nvPr>
            <p:ph type="title"/>
          </p:nvPr>
        </p:nvSpPr>
        <p:spPr/>
        <p:txBody>
          <a:bodyPr/>
          <a:lstStyle/>
          <a:p>
            <a:r>
              <a:rPr lang="en-US" dirty="0"/>
              <a:t>Follow-Up Care</a:t>
            </a:r>
          </a:p>
        </p:txBody>
      </p:sp>
      <p:graphicFrame>
        <p:nvGraphicFramePr>
          <p:cNvPr id="4" name="Content Placeholder 3">
            <a:extLst>
              <a:ext uri="{FF2B5EF4-FFF2-40B4-BE49-F238E27FC236}">
                <a16:creationId xmlns:a16="http://schemas.microsoft.com/office/drawing/2014/main" id="{884D54E9-D069-4069-7000-5141030D8DB3}"/>
              </a:ext>
            </a:extLst>
          </p:cNvPr>
          <p:cNvGraphicFramePr>
            <a:graphicFrameLocks noGrp="1"/>
          </p:cNvGraphicFramePr>
          <p:nvPr>
            <p:ph idx="1"/>
            <p:extLst>
              <p:ext uri="{D42A27DB-BD31-4B8C-83A1-F6EECF244321}">
                <p14:modId xmlns:p14="http://schemas.microsoft.com/office/powerpoint/2010/main" val="489199744"/>
              </p:ext>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0700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7C1C9-8C19-08C1-6A6D-5FBCD936F5C5}"/>
              </a:ext>
            </a:extLst>
          </p:cNvPr>
          <p:cNvSpPr>
            <a:spLocks noGrp="1"/>
          </p:cNvSpPr>
          <p:nvPr>
            <p:ph type="title"/>
          </p:nvPr>
        </p:nvSpPr>
        <p:spPr/>
        <p:txBody>
          <a:bodyPr/>
          <a:lstStyle/>
          <a:p>
            <a:r>
              <a:rPr lang="en-US" dirty="0"/>
              <a:t>Dialectical Behavior Therapy </a:t>
            </a:r>
          </a:p>
        </p:txBody>
      </p:sp>
      <p:sp>
        <p:nvSpPr>
          <p:cNvPr id="3" name="Content Placeholder 2">
            <a:extLst>
              <a:ext uri="{FF2B5EF4-FFF2-40B4-BE49-F238E27FC236}">
                <a16:creationId xmlns:a16="http://schemas.microsoft.com/office/drawing/2014/main" id="{E1723803-CD14-593D-1008-2918D7D6FC64}"/>
              </a:ext>
            </a:extLst>
          </p:cNvPr>
          <p:cNvSpPr>
            <a:spLocks noGrp="1"/>
          </p:cNvSpPr>
          <p:nvPr>
            <p:ph idx="1"/>
          </p:nvPr>
        </p:nvSpPr>
        <p:spPr/>
        <p:txBody>
          <a:bodyPr>
            <a:normAutofit lnSpcReduction="10000"/>
          </a:bodyPr>
          <a:lstStyle/>
          <a:p>
            <a:pPr>
              <a:buFont typeface="Wingdings" panose="05000000000000000000" pitchFamily="2" charset="2"/>
              <a:buChar char="Ø"/>
            </a:pPr>
            <a:r>
              <a:rPr lang="en-US" dirty="0"/>
              <a:t> </a:t>
            </a:r>
            <a:r>
              <a:rPr lang="en-US" b="1" dirty="0"/>
              <a:t>Dialectical Behavior Therapy (DBT) </a:t>
            </a:r>
            <a:r>
              <a:rPr lang="en-US" dirty="0"/>
              <a:t>is a cognitive-behavioral therapy originally designed to treat extreme emotional and behavioral dysregulation, especially suicide and/or self-injury behaviors. The primary goal of this treatment is to replace problem behaviors with skillful behaviors. </a:t>
            </a:r>
          </a:p>
          <a:p>
            <a:pPr>
              <a:buFont typeface="Wingdings" panose="05000000000000000000" pitchFamily="2" charset="2"/>
              <a:buChar char="Ø"/>
            </a:pPr>
            <a:r>
              <a:rPr lang="en-US" dirty="0"/>
              <a:t> </a:t>
            </a:r>
            <a:r>
              <a:rPr lang="en-US" b="1" dirty="0"/>
              <a:t>Skills: </a:t>
            </a:r>
            <a:r>
              <a:rPr lang="en-US" u="sng" dirty="0"/>
              <a:t>Mindfulness</a:t>
            </a:r>
            <a:r>
              <a:rPr lang="en-US" dirty="0"/>
              <a:t>, Emotion Regulation, </a:t>
            </a:r>
            <a:r>
              <a:rPr lang="en-US" u="sng" dirty="0"/>
              <a:t>Distress Tolerance</a:t>
            </a:r>
            <a:r>
              <a:rPr lang="en-US" dirty="0"/>
              <a:t>, Interpersonal Effectiveness, Family Relationships </a:t>
            </a:r>
          </a:p>
          <a:p>
            <a:pPr>
              <a:buFont typeface="Wingdings" panose="05000000000000000000" pitchFamily="2" charset="2"/>
              <a:buChar char="Ø"/>
            </a:pPr>
            <a:r>
              <a:rPr lang="en-US" dirty="0"/>
              <a:t> </a:t>
            </a:r>
            <a:r>
              <a:rPr lang="en-US" b="1" dirty="0"/>
              <a:t>Madison DBT Groups for Teens:</a:t>
            </a:r>
          </a:p>
          <a:p>
            <a:pPr lvl="1">
              <a:buFont typeface="Wingdings" panose="05000000000000000000" pitchFamily="2" charset="2"/>
              <a:buChar char="Ø"/>
            </a:pPr>
            <a:r>
              <a:rPr lang="en-US" dirty="0"/>
              <a:t> UW Health (family-based): </a:t>
            </a:r>
            <a:r>
              <a:rPr lang="en-US" dirty="0">
                <a:hlinkClick r:id="rId3"/>
              </a:rPr>
              <a:t>https://www.psychiatry.wisc.edu/wp-content/uploads/2022/06/Adolescent-DBT-Brochure_2022.pdf</a:t>
            </a:r>
            <a:r>
              <a:rPr lang="en-US" dirty="0"/>
              <a:t> </a:t>
            </a:r>
          </a:p>
          <a:p>
            <a:pPr lvl="1">
              <a:buFont typeface="Wingdings" panose="05000000000000000000" pitchFamily="2" charset="2"/>
              <a:buChar char="Ø"/>
            </a:pPr>
            <a:r>
              <a:rPr lang="en-US" dirty="0"/>
              <a:t> Open Door Center for Change: </a:t>
            </a:r>
            <a:r>
              <a:rPr lang="en-US" dirty="0">
                <a:hlinkClick r:id="rId4"/>
              </a:rPr>
              <a:t>https://opendoorcfc.com/dialectical-behavior-services/</a:t>
            </a:r>
            <a:r>
              <a:rPr lang="en-US" dirty="0"/>
              <a:t> </a:t>
            </a:r>
          </a:p>
          <a:p>
            <a:pPr lvl="1">
              <a:buFont typeface="Wingdings" panose="05000000000000000000" pitchFamily="2" charset="2"/>
              <a:buChar char="Ø"/>
            </a:pPr>
            <a:r>
              <a:rPr lang="en-US" dirty="0"/>
              <a:t> Psychology Center: </a:t>
            </a:r>
            <a:r>
              <a:rPr lang="en-US" dirty="0">
                <a:hlinkClick r:id="rId5"/>
              </a:rPr>
              <a:t>https://www.tpcmadison.com/groups</a:t>
            </a:r>
            <a:r>
              <a:rPr lang="en-US" dirty="0"/>
              <a:t> </a:t>
            </a:r>
          </a:p>
          <a:p>
            <a:pPr>
              <a:buFont typeface="Wingdings" panose="05000000000000000000" pitchFamily="2" charset="2"/>
              <a:buChar char="Ø"/>
            </a:pPr>
            <a:r>
              <a:rPr lang="en-US" dirty="0"/>
              <a:t> Higher levels of care (e.g., inpatient, residential treatment, partial hospitalization, intensive outpatient) typically use a DBT framework </a:t>
            </a:r>
          </a:p>
        </p:txBody>
      </p:sp>
    </p:spTree>
    <p:extLst>
      <p:ext uri="{BB962C8B-B14F-4D97-AF65-F5344CB8AC3E}">
        <p14:creationId xmlns:p14="http://schemas.microsoft.com/office/powerpoint/2010/main" val="595775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1D40F-C714-A63D-1419-E18FF150E581}"/>
              </a:ext>
            </a:extLst>
          </p:cNvPr>
          <p:cNvSpPr>
            <a:spLocks noGrp="1"/>
          </p:cNvSpPr>
          <p:nvPr>
            <p:ph type="title"/>
          </p:nvPr>
        </p:nvSpPr>
        <p:spPr/>
        <p:txBody>
          <a:bodyPr/>
          <a:lstStyle/>
          <a:p>
            <a:r>
              <a:rPr lang="en-US" dirty="0"/>
              <a:t>Distress Tolerance - TIPP</a:t>
            </a:r>
          </a:p>
        </p:txBody>
      </p:sp>
      <p:sp>
        <p:nvSpPr>
          <p:cNvPr id="3" name="Content Placeholder 2">
            <a:extLst>
              <a:ext uri="{FF2B5EF4-FFF2-40B4-BE49-F238E27FC236}">
                <a16:creationId xmlns:a16="http://schemas.microsoft.com/office/drawing/2014/main" id="{1C65660A-4CF5-D22D-350C-DCC76E957FA4}"/>
              </a:ext>
            </a:extLst>
          </p:cNvPr>
          <p:cNvSpPr>
            <a:spLocks noGrp="1"/>
          </p:cNvSpPr>
          <p:nvPr>
            <p:ph idx="1"/>
          </p:nvPr>
        </p:nvSpPr>
        <p:spPr/>
        <p:txBody>
          <a:bodyPr>
            <a:normAutofit/>
          </a:bodyPr>
          <a:lstStyle/>
          <a:p>
            <a:pPr>
              <a:buFont typeface="Wingdings" panose="05000000000000000000" pitchFamily="2" charset="2"/>
              <a:buChar char="Ø"/>
            </a:pPr>
            <a:r>
              <a:rPr lang="en-US" dirty="0"/>
              <a:t> </a:t>
            </a:r>
            <a:r>
              <a:rPr lang="en-US" sz="2400" dirty="0"/>
              <a:t>TIPP is one of the most effective distress tolerance skills for replacing unhealthy behaviors, such as self-harm or suicide.  </a:t>
            </a:r>
          </a:p>
          <a:p>
            <a:pPr>
              <a:buFont typeface="Wingdings" panose="05000000000000000000" pitchFamily="2" charset="2"/>
              <a:buChar char="Ø"/>
            </a:pPr>
            <a:r>
              <a:rPr lang="en-US" sz="2400" dirty="0"/>
              <a:t> </a:t>
            </a:r>
            <a:r>
              <a:rPr lang="en-US" sz="2400" u="sng" dirty="0"/>
              <a:t>T</a:t>
            </a:r>
            <a:r>
              <a:rPr lang="en-US" sz="2400" dirty="0"/>
              <a:t>emperature, </a:t>
            </a:r>
            <a:r>
              <a:rPr lang="en-US" sz="2400" u="sng" dirty="0"/>
              <a:t>I</a:t>
            </a:r>
            <a:r>
              <a:rPr lang="en-US" sz="2400" dirty="0"/>
              <a:t>ntense Exercise, </a:t>
            </a:r>
            <a:r>
              <a:rPr lang="en-US" sz="2400" u="sng" dirty="0"/>
              <a:t>P</a:t>
            </a:r>
            <a:r>
              <a:rPr lang="en-US" sz="2400" dirty="0"/>
              <a:t>aced Breathing, and </a:t>
            </a:r>
            <a:r>
              <a:rPr lang="en-US" sz="2400" u="sng" dirty="0"/>
              <a:t>P</a:t>
            </a:r>
            <a:r>
              <a:rPr lang="en-US" sz="2400" dirty="0"/>
              <a:t>rogressive Muscle Relaxation</a:t>
            </a:r>
          </a:p>
          <a:p>
            <a:pPr>
              <a:buFont typeface="Wingdings" panose="05000000000000000000" pitchFamily="2" charset="2"/>
              <a:buChar char="Ø"/>
            </a:pPr>
            <a:r>
              <a:rPr lang="en-US" sz="2400" dirty="0"/>
              <a:t> These skills change body chemistry by activating the parasympathetic nervous system (PNS), helping teens reduce the intensity of emotions quickly (within seconds) </a:t>
            </a:r>
          </a:p>
          <a:p>
            <a:pPr>
              <a:buFont typeface="Wingdings" panose="05000000000000000000" pitchFamily="2" charset="2"/>
              <a:buChar char="Ø"/>
            </a:pPr>
            <a:r>
              <a:rPr lang="en-US" sz="2400" dirty="0"/>
              <a:t> The goal of these skills is to buy time to use other skills (e.g., distractions, hobbies), and the effects typically last 5-20 minutes</a:t>
            </a:r>
          </a:p>
        </p:txBody>
      </p:sp>
    </p:spTree>
    <p:extLst>
      <p:ext uri="{BB962C8B-B14F-4D97-AF65-F5344CB8AC3E}">
        <p14:creationId xmlns:p14="http://schemas.microsoft.com/office/powerpoint/2010/main" val="31478217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1D40F-C714-A63D-1419-E18FF150E581}"/>
              </a:ext>
            </a:extLst>
          </p:cNvPr>
          <p:cNvSpPr>
            <a:spLocks noGrp="1"/>
          </p:cNvSpPr>
          <p:nvPr>
            <p:ph type="title"/>
          </p:nvPr>
        </p:nvSpPr>
        <p:spPr/>
        <p:txBody>
          <a:bodyPr/>
          <a:lstStyle/>
          <a:p>
            <a:r>
              <a:rPr lang="en-US" dirty="0"/>
              <a:t>Distress Tolerance - TIPP</a:t>
            </a:r>
          </a:p>
        </p:txBody>
      </p:sp>
      <p:graphicFrame>
        <p:nvGraphicFramePr>
          <p:cNvPr id="4" name="Content Placeholder 3">
            <a:extLst>
              <a:ext uri="{FF2B5EF4-FFF2-40B4-BE49-F238E27FC236}">
                <a16:creationId xmlns:a16="http://schemas.microsoft.com/office/drawing/2014/main" id="{BA710A72-BA60-B9A9-F276-17AAFDDBC47B}"/>
              </a:ext>
            </a:extLst>
          </p:cNvPr>
          <p:cNvGraphicFramePr>
            <a:graphicFrameLocks noGrp="1"/>
          </p:cNvGraphicFramePr>
          <p:nvPr>
            <p:ph idx="1"/>
            <p:extLst>
              <p:ext uri="{D42A27DB-BD31-4B8C-83A1-F6EECF244321}">
                <p14:modId xmlns:p14="http://schemas.microsoft.com/office/powerpoint/2010/main" val="2934667639"/>
              </p:ext>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8" name="Picture 4" descr="Cold - Free weather icons">
            <a:extLst>
              <a:ext uri="{FF2B5EF4-FFF2-40B4-BE49-F238E27FC236}">
                <a16:creationId xmlns:a16="http://schemas.microsoft.com/office/drawing/2014/main" id="{9AA84E0C-5C5F-87DA-BC3D-D35894F6F6E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664909" y="351201"/>
            <a:ext cx="981541" cy="9815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09872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1D40F-C714-A63D-1419-E18FF150E581}"/>
              </a:ext>
            </a:extLst>
          </p:cNvPr>
          <p:cNvSpPr>
            <a:spLocks noGrp="1"/>
          </p:cNvSpPr>
          <p:nvPr>
            <p:ph type="title"/>
          </p:nvPr>
        </p:nvSpPr>
        <p:spPr/>
        <p:txBody>
          <a:bodyPr/>
          <a:lstStyle/>
          <a:p>
            <a:r>
              <a:rPr lang="en-US" dirty="0"/>
              <a:t>Distress Tolerance - TIPP</a:t>
            </a:r>
          </a:p>
        </p:txBody>
      </p:sp>
      <p:graphicFrame>
        <p:nvGraphicFramePr>
          <p:cNvPr id="4" name="Content Placeholder 3">
            <a:extLst>
              <a:ext uri="{FF2B5EF4-FFF2-40B4-BE49-F238E27FC236}">
                <a16:creationId xmlns:a16="http://schemas.microsoft.com/office/drawing/2014/main" id="{27687AC0-1F84-6CE4-8BC4-0C9B66F822B1}"/>
              </a:ext>
            </a:extLst>
          </p:cNvPr>
          <p:cNvGraphicFramePr>
            <a:graphicFrameLocks noGrp="1"/>
          </p:cNvGraphicFramePr>
          <p:nvPr>
            <p:ph idx="1"/>
            <p:extLst>
              <p:ext uri="{D42A27DB-BD31-4B8C-83A1-F6EECF244321}">
                <p14:modId xmlns:p14="http://schemas.microsoft.com/office/powerpoint/2010/main" val="318040285"/>
              </p:ext>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52" name="Picture 4" descr="Breathing Vector Art, Icons, and ...">
            <a:extLst>
              <a:ext uri="{FF2B5EF4-FFF2-40B4-BE49-F238E27FC236}">
                <a16:creationId xmlns:a16="http://schemas.microsoft.com/office/drawing/2014/main" id="{BDB3698E-48C4-0EA9-5466-FC0A58576CA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72126" y="230631"/>
            <a:ext cx="1622382" cy="129790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FC6497E-20A3-0E23-201F-CC658BC1DF49}"/>
              </a:ext>
            </a:extLst>
          </p:cNvPr>
          <p:cNvSpPr txBox="1"/>
          <p:nvPr/>
        </p:nvSpPr>
        <p:spPr>
          <a:xfrm>
            <a:off x="5123145" y="5981038"/>
            <a:ext cx="7365304" cy="646331"/>
          </a:xfrm>
          <a:prstGeom prst="rect">
            <a:avLst/>
          </a:prstGeom>
          <a:noFill/>
        </p:spPr>
        <p:txBody>
          <a:bodyPr wrap="square" rtlCol="0">
            <a:spAutoFit/>
          </a:bodyPr>
          <a:lstStyle/>
          <a:p>
            <a:r>
              <a:rPr lang="en-US" dirty="0">
                <a:solidFill>
                  <a:srgbClr val="7030A0"/>
                </a:solidFill>
              </a:rPr>
              <a:t>Handout: </a:t>
            </a:r>
            <a:r>
              <a:rPr lang="en-US" dirty="0">
                <a:solidFill>
                  <a:srgbClr val="7030A0"/>
                </a:solidFill>
                <a:hlinkClick r:id="rId8">
                  <a:extLst>
                    <a:ext uri="{A12FA001-AC4F-418D-AE19-62706E023703}">
                      <ahyp:hlinkClr xmlns:ahyp="http://schemas.microsoft.com/office/drawing/2018/hyperlinkcolor" val="tx"/>
                    </a:ext>
                  </a:extLst>
                </a:hlinkClick>
              </a:rPr>
              <a:t>https://in.nau.edu/wp-content/uploads/sites/202/TIP-Skills.pdf</a:t>
            </a:r>
            <a:r>
              <a:rPr lang="en-US" dirty="0">
                <a:solidFill>
                  <a:srgbClr val="7030A0"/>
                </a:solidFill>
              </a:rPr>
              <a:t> </a:t>
            </a:r>
          </a:p>
          <a:p>
            <a:endParaRPr lang="en-US" dirty="0"/>
          </a:p>
        </p:txBody>
      </p:sp>
    </p:spTree>
    <p:extLst>
      <p:ext uri="{BB962C8B-B14F-4D97-AF65-F5344CB8AC3E}">
        <p14:creationId xmlns:p14="http://schemas.microsoft.com/office/powerpoint/2010/main" val="36322268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1D40F-C714-A63D-1419-E18FF150E581}"/>
              </a:ext>
            </a:extLst>
          </p:cNvPr>
          <p:cNvSpPr>
            <a:spLocks noGrp="1"/>
          </p:cNvSpPr>
          <p:nvPr>
            <p:ph type="title"/>
          </p:nvPr>
        </p:nvSpPr>
        <p:spPr/>
        <p:txBody>
          <a:bodyPr/>
          <a:lstStyle/>
          <a:p>
            <a:r>
              <a:rPr lang="en-US" dirty="0"/>
              <a:t>Distress Tolerance – Calm Harm App</a:t>
            </a:r>
          </a:p>
        </p:txBody>
      </p:sp>
      <p:pic>
        <p:nvPicPr>
          <p:cNvPr id="5" name="Content Placeholder 4">
            <a:extLst>
              <a:ext uri="{FF2B5EF4-FFF2-40B4-BE49-F238E27FC236}">
                <a16:creationId xmlns:a16="http://schemas.microsoft.com/office/drawing/2014/main" id="{D3720E68-E12F-6431-692C-2F5F580EFF58}"/>
              </a:ext>
            </a:extLst>
          </p:cNvPr>
          <p:cNvPicPr>
            <a:picLocks noGrp="1" noChangeAspect="1"/>
          </p:cNvPicPr>
          <p:nvPr>
            <p:ph idx="1"/>
          </p:nvPr>
        </p:nvPicPr>
        <p:blipFill>
          <a:blip r:embed="rId3"/>
          <a:stretch>
            <a:fillRect/>
          </a:stretch>
        </p:blipFill>
        <p:spPr>
          <a:xfrm>
            <a:off x="1280750" y="1846263"/>
            <a:ext cx="9690825" cy="4022725"/>
          </a:xfrm>
        </p:spPr>
      </p:pic>
      <p:sp>
        <p:nvSpPr>
          <p:cNvPr id="7" name="TextBox 6">
            <a:extLst>
              <a:ext uri="{FF2B5EF4-FFF2-40B4-BE49-F238E27FC236}">
                <a16:creationId xmlns:a16="http://schemas.microsoft.com/office/drawing/2014/main" id="{53B160C8-B15C-6E26-D045-EBE61CD89D39}"/>
              </a:ext>
            </a:extLst>
          </p:cNvPr>
          <p:cNvSpPr txBox="1"/>
          <p:nvPr/>
        </p:nvSpPr>
        <p:spPr>
          <a:xfrm>
            <a:off x="8108724" y="5993393"/>
            <a:ext cx="6093912" cy="369332"/>
          </a:xfrm>
          <a:prstGeom prst="rect">
            <a:avLst/>
          </a:prstGeom>
          <a:noFill/>
        </p:spPr>
        <p:txBody>
          <a:bodyPr wrap="square">
            <a:spAutoFit/>
          </a:bodyPr>
          <a:lstStyle/>
          <a:p>
            <a:r>
              <a:rPr lang="en-US" dirty="0">
                <a:solidFill>
                  <a:srgbClr val="7030A0"/>
                </a:solidFill>
                <a:hlinkClick r:id="rId4">
                  <a:extLst>
                    <a:ext uri="{A12FA001-AC4F-418D-AE19-62706E023703}">
                      <ahyp:hlinkClr xmlns:ahyp="http://schemas.microsoft.com/office/drawing/2018/hyperlinkcolor" val="tx"/>
                    </a:ext>
                  </a:extLst>
                </a:hlinkClick>
              </a:rPr>
              <a:t>Website: https://calmharm.stem4.org.uk</a:t>
            </a:r>
            <a:r>
              <a:rPr lang="en-US" dirty="0">
                <a:solidFill>
                  <a:srgbClr val="7030A0"/>
                </a:solidFill>
              </a:rPr>
              <a:t> </a:t>
            </a:r>
          </a:p>
        </p:txBody>
      </p:sp>
    </p:spTree>
    <p:extLst>
      <p:ext uri="{BB962C8B-B14F-4D97-AF65-F5344CB8AC3E}">
        <p14:creationId xmlns:p14="http://schemas.microsoft.com/office/powerpoint/2010/main" val="32159247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0D7CB-F26F-F4B0-F51B-4F38E7C885DF}"/>
              </a:ext>
            </a:extLst>
          </p:cNvPr>
          <p:cNvSpPr>
            <a:spLocks noGrp="1"/>
          </p:cNvSpPr>
          <p:nvPr>
            <p:ph type="title"/>
          </p:nvPr>
        </p:nvSpPr>
        <p:spPr/>
        <p:txBody>
          <a:bodyPr/>
          <a:lstStyle/>
          <a:p>
            <a:r>
              <a:rPr lang="en-US" dirty="0"/>
              <a:t>Mindfulness – Grounding Exercises</a:t>
            </a:r>
          </a:p>
        </p:txBody>
      </p:sp>
      <p:sp>
        <p:nvSpPr>
          <p:cNvPr id="3" name="Content Placeholder 2">
            <a:extLst>
              <a:ext uri="{FF2B5EF4-FFF2-40B4-BE49-F238E27FC236}">
                <a16:creationId xmlns:a16="http://schemas.microsoft.com/office/drawing/2014/main" id="{6899073B-9A3E-3487-C302-E9477655790B}"/>
              </a:ext>
            </a:extLst>
          </p:cNvPr>
          <p:cNvSpPr>
            <a:spLocks noGrp="1"/>
          </p:cNvSpPr>
          <p:nvPr>
            <p:ph idx="1"/>
          </p:nvPr>
        </p:nvSpPr>
        <p:spPr/>
        <p:txBody>
          <a:bodyPr/>
          <a:lstStyle/>
          <a:p>
            <a:pPr>
              <a:buFont typeface="Wingdings" panose="05000000000000000000" pitchFamily="2" charset="2"/>
              <a:buChar char="Ø"/>
            </a:pPr>
            <a:r>
              <a:rPr lang="en-US" dirty="0"/>
              <a:t> For teens who experience safety concerns when feeling overwhelmed, grounding exercises can be useful tools to quiet the mind and focus on the present moment</a:t>
            </a:r>
          </a:p>
          <a:p>
            <a:pPr marL="0" indent="0">
              <a:buNone/>
            </a:pPr>
            <a:endParaRPr lang="en-US" dirty="0"/>
          </a:p>
          <a:p>
            <a:pPr marL="0" indent="0">
              <a:buNone/>
            </a:pPr>
            <a:endParaRPr lang="en-US" dirty="0"/>
          </a:p>
        </p:txBody>
      </p:sp>
      <p:pic>
        <p:nvPicPr>
          <p:cNvPr id="5" name="Picture 4">
            <a:extLst>
              <a:ext uri="{FF2B5EF4-FFF2-40B4-BE49-F238E27FC236}">
                <a16:creationId xmlns:a16="http://schemas.microsoft.com/office/drawing/2014/main" id="{9BCCF743-39BF-62AD-3BA8-A43958E88814}"/>
              </a:ext>
            </a:extLst>
          </p:cNvPr>
          <p:cNvPicPr>
            <a:picLocks noChangeAspect="1"/>
          </p:cNvPicPr>
          <p:nvPr/>
        </p:nvPicPr>
        <p:blipFill>
          <a:blip r:embed="rId2"/>
          <a:srcRect t="25646"/>
          <a:stretch/>
        </p:blipFill>
        <p:spPr>
          <a:xfrm>
            <a:off x="2782357" y="2580362"/>
            <a:ext cx="6688246" cy="3201050"/>
          </a:xfrm>
          <a:prstGeom prst="rect">
            <a:avLst/>
          </a:prstGeom>
        </p:spPr>
      </p:pic>
      <p:sp>
        <p:nvSpPr>
          <p:cNvPr id="7" name="TextBox 6">
            <a:extLst>
              <a:ext uri="{FF2B5EF4-FFF2-40B4-BE49-F238E27FC236}">
                <a16:creationId xmlns:a16="http://schemas.microsoft.com/office/drawing/2014/main" id="{33D143AA-97E8-B3C6-0630-4CB1047DF740}"/>
              </a:ext>
            </a:extLst>
          </p:cNvPr>
          <p:cNvSpPr txBox="1"/>
          <p:nvPr/>
        </p:nvSpPr>
        <p:spPr>
          <a:xfrm>
            <a:off x="4960306" y="5977468"/>
            <a:ext cx="7712901" cy="369332"/>
          </a:xfrm>
          <a:prstGeom prst="rect">
            <a:avLst/>
          </a:prstGeom>
          <a:noFill/>
        </p:spPr>
        <p:txBody>
          <a:bodyPr wrap="square">
            <a:spAutoFit/>
          </a:bodyPr>
          <a:lstStyle/>
          <a:p>
            <a:r>
              <a:rPr lang="en-US" dirty="0">
                <a:solidFill>
                  <a:srgbClr val="7030A0"/>
                </a:solidFill>
              </a:rPr>
              <a:t>Handout: </a:t>
            </a:r>
            <a:r>
              <a:rPr lang="en-US" dirty="0">
                <a:solidFill>
                  <a:srgbClr val="7030A0"/>
                </a:solidFill>
                <a:hlinkClick r:id="rId3">
                  <a:extLst>
                    <a:ext uri="{A12FA001-AC4F-418D-AE19-62706E023703}">
                      <ahyp:hlinkClr xmlns:ahyp="http://schemas.microsoft.com/office/drawing/2018/hyperlinkcolor" val="tx"/>
                    </a:ext>
                  </a:extLst>
                </a:hlinkClick>
              </a:rPr>
              <a:t>https://www.therapistaid.com/worksheets/grounding-techniques</a:t>
            </a:r>
            <a:r>
              <a:rPr lang="en-US" dirty="0">
                <a:solidFill>
                  <a:srgbClr val="7030A0"/>
                </a:solidFill>
              </a:rPr>
              <a:t>  </a:t>
            </a:r>
          </a:p>
        </p:txBody>
      </p:sp>
    </p:spTree>
    <p:extLst>
      <p:ext uri="{BB962C8B-B14F-4D97-AF65-F5344CB8AC3E}">
        <p14:creationId xmlns:p14="http://schemas.microsoft.com/office/powerpoint/2010/main" val="3574695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2D0D0-380B-5886-C65E-952BCB2F7E7A}"/>
              </a:ext>
            </a:extLst>
          </p:cNvPr>
          <p:cNvSpPr>
            <a:spLocks noGrp="1"/>
          </p:cNvSpPr>
          <p:nvPr>
            <p:ph type="title"/>
          </p:nvPr>
        </p:nvSpPr>
        <p:spPr/>
        <p:txBody>
          <a:bodyPr/>
          <a:lstStyle/>
          <a:p>
            <a:r>
              <a:rPr lang="en-US" dirty="0"/>
              <a:t>Follow-Up Care Documentation </a:t>
            </a:r>
          </a:p>
        </p:txBody>
      </p:sp>
      <p:sp>
        <p:nvSpPr>
          <p:cNvPr id="3" name="Content Placeholder 2">
            <a:extLst>
              <a:ext uri="{FF2B5EF4-FFF2-40B4-BE49-F238E27FC236}">
                <a16:creationId xmlns:a16="http://schemas.microsoft.com/office/drawing/2014/main" id="{D0D57638-3F3D-6D8D-BC71-847A7BD90E3C}"/>
              </a:ext>
            </a:extLst>
          </p:cNvPr>
          <p:cNvSpPr>
            <a:spLocks noGrp="1"/>
          </p:cNvSpPr>
          <p:nvPr>
            <p:ph idx="1"/>
          </p:nvPr>
        </p:nvSpPr>
        <p:spPr/>
        <p:txBody>
          <a:bodyPr>
            <a:normAutofit/>
          </a:bodyPr>
          <a:lstStyle/>
          <a:p>
            <a:pPr indent="0">
              <a:lnSpc>
                <a:spcPct val="120000"/>
              </a:lnSpc>
              <a:spcBef>
                <a:spcPts val="0"/>
              </a:spcBef>
              <a:spcAft>
                <a:spcPts val="0"/>
              </a:spcAft>
              <a:buNone/>
            </a:pPr>
            <a:r>
              <a:rPr lang="en-US" b="0" i="0" u="none" strike="noStrike" baseline="0" dirty="0"/>
              <a:t>Sam and their mother agreed to follow this safety plan until the next appointment with me, which is scheduled in two weeks. They have been referred to psychiatry. They agreed to call the office if symptoms worsen or they are no longer able to follow the safety plan, and present to the nearest emergency room with immediate safety concerns. </a:t>
            </a:r>
          </a:p>
          <a:p>
            <a:pPr indent="0">
              <a:lnSpc>
                <a:spcPct val="120000"/>
              </a:lnSpc>
              <a:spcBef>
                <a:spcPts val="0"/>
              </a:spcBef>
              <a:spcAft>
                <a:spcPts val="0"/>
              </a:spcAft>
            </a:pPr>
            <a:endParaRPr lang="en-US" b="0" i="0" u="none" strike="noStrike" baseline="0" dirty="0"/>
          </a:p>
          <a:p>
            <a:pPr indent="0">
              <a:lnSpc>
                <a:spcPct val="120000"/>
              </a:lnSpc>
              <a:spcBef>
                <a:spcPts val="0"/>
              </a:spcBef>
              <a:spcAft>
                <a:spcPts val="0"/>
              </a:spcAft>
            </a:pPr>
            <a:r>
              <a:rPr lang="en-US" b="0" i="0" u="sng" strike="noStrike" baseline="0" dirty="0"/>
              <a:t>Resources: </a:t>
            </a:r>
          </a:p>
          <a:p>
            <a:pPr indent="0">
              <a:lnSpc>
                <a:spcPct val="120000"/>
              </a:lnSpc>
              <a:spcBef>
                <a:spcPts val="0"/>
              </a:spcBef>
              <a:spcAft>
                <a:spcPts val="0"/>
              </a:spcAft>
            </a:pPr>
            <a:r>
              <a:rPr lang="en-US" b="0" i="0" u="none" strike="noStrike" baseline="0" dirty="0"/>
              <a:t>Calm Harm App: https://calmharm.stem4.org.uk  </a:t>
            </a:r>
          </a:p>
          <a:p>
            <a:pPr indent="0">
              <a:lnSpc>
                <a:spcPct val="120000"/>
              </a:lnSpc>
              <a:spcBef>
                <a:spcPts val="0"/>
              </a:spcBef>
              <a:spcAft>
                <a:spcPts val="0"/>
              </a:spcAft>
            </a:pPr>
            <a:r>
              <a:rPr lang="sv-SE" b="0" i="0" u="none" strike="noStrike" baseline="0" dirty="0"/>
              <a:t>TIPP Skills: https://in.nau.edu/wp-content/uploads/sites/202/TIP-Skills.pdf  </a:t>
            </a:r>
          </a:p>
          <a:p>
            <a:pPr indent="0">
              <a:lnSpc>
                <a:spcPct val="120000"/>
              </a:lnSpc>
              <a:spcBef>
                <a:spcPts val="0"/>
              </a:spcBef>
              <a:spcAft>
                <a:spcPts val="0"/>
              </a:spcAft>
            </a:pPr>
            <a:r>
              <a:rPr lang="fr-FR" b="0" i="0" u="none" strike="noStrike" baseline="0" dirty="0"/>
              <a:t>Progressive Muscle Relaxation </a:t>
            </a:r>
            <a:r>
              <a:rPr lang="fr-FR" b="0" i="0" u="none" strike="noStrike" baseline="0" dirty="0" err="1"/>
              <a:t>Video</a:t>
            </a:r>
            <a:r>
              <a:rPr lang="fr-FR" b="0" i="0" u="none" strike="noStrike" baseline="0" dirty="0"/>
              <a:t>: https://www.youtube.com/watch?v=1nZEdqcGVzo </a:t>
            </a:r>
          </a:p>
          <a:p>
            <a:pPr indent="0">
              <a:lnSpc>
                <a:spcPct val="120000"/>
              </a:lnSpc>
              <a:spcBef>
                <a:spcPts val="0"/>
              </a:spcBef>
              <a:spcAft>
                <a:spcPts val="0"/>
              </a:spcAft>
            </a:pPr>
            <a:r>
              <a:rPr lang="en-US" b="0" i="0" u="none" strike="noStrike" baseline="0" dirty="0"/>
              <a:t>Grounding Techniques: https://www.therapistaid.com/worksheets/grounding-techniques  </a:t>
            </a:r>
          </a:p>
          <a:p>
            <a:pPr indent="0">
              <a:lnSpc>
                <a:spcPct val="120000"/>
              </a:lnSpc>
              <a:spcBef>
                <a:spcPts val="0"/>
              </a:spcBef>
              <a:spcAft>
                <a:spcPts val="0"/>
              </a:spcAft>
            </a:pPr>
            <a:endParaRPr lang="en-US" dirty="0">
              <a:solidFill>
                <a:srgbClr val="0070C0"/>
              </a:solidFill>
            </a:endParaRPr>
          </a:p>
        </p:txBody>
      </p:sp>
      <p:sp>
        <p:nvSpPr>
          <p:cNvPr id="4" name="TextBox 3">
            <a:extLst>
              <a:ext uri="{FF2B5EF4-FFF2-40B4-BE49-F238E27FC236}">
                <a16:creationId xmlns:a16="http://schemas.microsoft.com/office/drawing/2014/main" id="{27105D99-53CB-3941-6915-CB9AC3E2ED7C}"/>
              </a:ext>
            </a:extLst>
          </p:cNvPr>
          <p:cNvSpPr txBox="1"/>
          <p:nvPr/>
        </p:nvSpPr>
        <p:spPr>
          <a:xfrm>
            <a:off x="8747341" y="5977468"/>
            <a:ext cx="3444659" cy="369332"/>
          </a:xfrm>
          <a:prstGeom prst="rect">
            <a:avLst/>
          </a:prstGeom>
          <a:noFill/>
        </p:spPr>
        <p:txBody>
          <a:bodyPr wrap="square" rtlCol="0">
            <a:spAutoFit/>
          </a:bodyPr>
          <a:lstStyle/>
          <a:p>
            <a:r>
              <a:rPr lang="en-US" dirty="0">
                <a:solidFill>
                  <a:srgbClr val="00B0F0"/>
                </a:solidFill>
              </a:rPr>
              <a:t>Dot Phrase: .SAFETYPLANHRK</a:t>
            </a:r>
          </a:p>
        </p:txBody>
      </p:sp>
    </p:spTree>
    <p:extLst>
      <p:ext uri="{BB962C8B-B14F-4D97-AF65-F5344CB8AC3E}">
        <p14:creationId xmlns:p14="http://schemas.microsoft.com/office/powerpoint/2010/main" val="3288321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25319-271B-4696-8FF2-1A68FE00EA08}"/>
              </a:ext>
            </a:extLst>
          </p:cNvPr>
          <p:cNvSpPr>
            <a:spLocks noGrp="1"/>
          </p:cNvSpPr>
          <p:nvPr>
            <p:ph type="ctrTitle"/>
          </p:nvPr>
        </p:nvSpPr>
        <p:spPr>
          <a:xfrm>
            <a:off x="1597891" y="727219"/>
            <a:ext cx="9144000" cy="1126981"/>
          </a:xfrm>
        </p:spPr>
        <p:txBody>
          <a:bodyPr/>
          <a:lstStyle/>
          <a:p>
            <a:r>
              <a:rPr lang="en-US" u="sng" dirty="0"/>
              <a:t>Conflict of Interest </a:t>
            </a:r>
          </a:p>
        </p:txBody>
      </p:sp>
      <p:sp>
        <p:nvSpPr>
          <p:cNvPr id="3" name="Subtitle 2">
            <a:extLst>
              <a:ext uri="{FF2B5EF4-FFF2-40B4-BE49-F238E27FC236}">
                <a16:creationId xmlns:a16="http://schemas.microsoft.com/office/drawing/2014/main" id="{7679383E-2479-4218-8DA4-E51D491EA987}"/>
              </a:ext>
            </a:extLst>
          </p:cNvPr>
          <p:cNvSpPr>
            <a:spLocks noGrp="1"/>
          </p:cNvSpPr>
          <p:nvPr>
            <p:ph type="subTitle" idx="1"/>
          </p:nvPr>
        </p:nvSpPr>
        <p:spPr>
          <a:xfrm>
            <a:off x="1524000" y="1970866"/>
            <a:ext cx="9144000" cy="3417454"/>
          </a:xfrm>
        </p:spPr>
        <p:txBody>
          <a:bodyPr>
            <a:normAutofit/>
          </a:bodyPr>
          <a:lstStyle/>
          <a:p>
            <a:r>
              <a:rPr lang="en-US" sz="3200" dirty="0"/>
              <a:t>The planner and speaker of this CE activity has no relevant financial relationships with ineligible companies to disclose.</a:t>
            </a:r>
          </a:p>
          <a:p>
            <a:endParaRPr lang="en-US" sz="3200" dirty="0"/>
          </a:p>
          <a:p>
            <a:r>
              <a:rPr lang="en-US" sz="3200" dirty="0"/>
              <a:t>The speaker does not intend to discuss any unlabeled or unapproved use of drugs or devices.</a:t>
            </a:r>
          </a:p>
        </p:txBody>
      </p:sp>
      <p:pic>
        <p:nvPicPr>
          <p:cNvPr id="4" name="Picture 3">
            <a:extLst>
              <a:ext uri="{FF2B5EF4-FFF2-40B4-BE49-F238E27FC236}">
                <a16:creationId xmlns:a16="http://schemas.microsoft.com/office/drawing/2014/main" id="{5F6EB2FD-569B-4530-A172-CCF3A5FF40CE}"/>
              </a:ext>
            </a:extLst>
          </p:cNvPr>
          <p:cNvPicPr>
            <a:picLocks noChangeAspect="1"/>
          </p:cNvPicPr>
          <p:nvPr/>
        </p:nvPicPr>
        <p:blipFill>
          <a:blip r:embed="rId3"/>
          <a:stretch>
            <a:fillRect/>
          </a:stretch>
        </p:blipFill>
        <p:spPr>
          <a:xfrm>
            <a:off x="206158" y="5642191"/>
            <a:ext cx="3997912" cy="995075"/>
          </a:xfrm>
          <a:prstGeom prst="rect">
            <a:avLst/>
          </a:prstGeom>
        </p:spPr>
      </p:pic>
      <p:pic>
        <p:nvPicPr>
          <p:cNvPr id="10" name="Picture 9">
            <a:extLst>
              <a:ext uri="{FF2B5EF4-FFF2-40B4-BE49-F238E27FC236}">
                <a16:creationId xmlns:a16="http://schemas.microsoft.com/office/drawing/2014/main" id="{C4076222-67A0-4837-82EB-76944316CF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87932" y="5700141"/>
            <a:ext cx="7113522" cy="1012823"/>
          </a:xfrm>
          <a:prstGeom prst="rect">
            <a:avLst/>
          </a:prstGeom>
        </p:spPr>
      </p:pic>
      <p:sp>
        <p:nvSpPr>
          <p:cNvPr id="6" name="TextBox 5">
            <a:extLst>
              <a:ext uri="{FF2B5EF4-FFF2-40B4-BE49-F238E27FC236}">
                <a16:creationId xmlns:a16="http://schemas.microsoft.com/office/drawing/2014/main" id="{2C9B177F-D3E3-419E-953A-15F8FA67DD89}"/>
              </a:ext>
            </a:extLst>
          </p:cNvPr>
          <p:cNvSpPr txBox="1"/>
          <p:nvPr/>
        </p:nvSpPr>
        <p:spPr>
          <a:xfrm>
            <a:off x="3326084" y="5758857"/>
            <a:ext cx="52832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Text: </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608-260-7097</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Code: </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FADYER</a:t>
            </a:r>
          </a:p>
        </p:txBody>
      </p:sp>
    </p:spTree>
    <p:extLst>
      <p:ext uri="{BB962C8B-B14F-4D97-AF65-F5344CB8AC3E}">
        <p14:creationId xmlns:p14="http://schemas.microsoft.com/office/powerpoint/2010/main" val="40656714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215A4-CE8C-367D-5437-7744757B42B3}"/>
              </a:ext>
            </a:extLst>
          </p:cNvPr>
          <p:cNvSpPr>
            <a:spLocks noGrp="1"/>
          </p:cNvSpPr>
          <p:nvPr>
            <p:ph type="title"/>
          </p:nvPr>
        </p:nvSpPr>
        <p:spPr>
          <a:xfrm>
            <a:off x="1039660" y="0"/>
            <a:ext cx="10058400" cy="874560"/>
          </a:xfrm>
        </p:spPr>
        <p:txBody>
          <a:bodyPr/>
          <a:lstStyle/>
          <a:p>
            <a:pPr algn="ctr"/>
            <a:r>
              <a:rPr lang="en-US" dirty="0"/>
              <a:t>Summary</a:t>
            </a:r>
          </a:p>
        </p:txBody>
      </p:sp>
      <p:graphicFrame>
        <p:nvGraphicFramePr>
          <p:cNvPr id="4" name="Content Placeholder 3">
            <a:extLst>
              <a:ext uri="{FF2B5EF4-FFF2-40B4-BE49-F238E27FC236}">
                <a16:creationId xmlns:a16="http://schemas.microsoft.com/office/drawing/2014/main" id="{21E40C04-6616-A725-8E3A-EADE8454DBE0}"/>
              </a:ext>
            </a:extLst>
          </p:cNvPr>
          <p:cNvGraphicFramePr>
            <a:graphicFrameLocks noGrp="1"/>
          </p:cNvGraphicFramePr>
          <p:nvPr>
            <p:ph idx="1"/>
            <p:extLst>
              <p:ext uri="{D42A27DB-BD31-4B8C-83A1-F6EECF244321}">
                <p14:modId xmlns:p14="http://schemas.microsoft.com/office/powerpoint/2010/main" val="1308561334"/>
              </p:ext>
            </p:extLst>
          </p:nvPr>
        </p:nvGraphicFramePr>
        <p:xfrm>
          <a:off x="601248" y="964505"/>
          <a:ext cx="11210795" cy="57494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52515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4DFB8-47A6-6EEC-A894-E7F336520C31}"/>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F4605368-37F3-87CF-CAB0-599CF864CFE2}"/>
              </a:ext>
            </a:extLst>
          </p:cNvPr>
          <p:cNvSpPr>
            <a:spLocks noGrp="1"/>
          </p:cNvSpPr>
          <p:nvPr>
            <p:ph idx="1"/>
          </p:nvPr>
        </p:nvSpPr>
        <p:spPr/>
        <p:txBody>
          <a:bodyPr>
            <a:normAutofit fontScale="92500" lnSpcReduction="20000"/>
          </a:bodyPr>
          <a:lstStyle/>
          <a:p>
            <a:pPr>
              <a:buFont typeface="Wingdings" panose="05000000000000000000" pitchFamily="2" charset="2"/>
              <a:buChar char="Ø"/>
            </a:pPr>
            <a:r>
              <a:rPr lang="en-US" b="0" i="0" dirty="0">
                <a:solidFill>
                  <a:srgbClr val="222222"/>
                </a:solidFill>
                <a:effectLst/>
              </a:rPr>
              <a:t> Farkas, B. F., Takacs, Z. K., </a:t>
            </a:r>
            <a:r>
              <a:rPr lang="en-US" b="0" i="0" dirty="0" err="1">
                <a:solidFill>
                  <a:srgbClr val="222222"/>
                </a:solidFill>
                <a:effectLst/>
              </a:rPr>
              <a:t>Kollarovics</a:t>
            </a:r>
            <a:r>
              <a:rPr lang="en-US" b="0" i="0" dirty="0">
                <a:solidFill>
                  <a:srgbClr val="222222"/>
                </a:solidFill>
                <a:effectLst/>
              </a:rPr>
              <a:t>, N., &amp; </a:t>
            </a:r>
            <a:r>
              <a:rPr lang="en-US" b="0" i="0" dirty="0" err="1">
                <a:solidFill>
                  <a:srgbClr val="222222"/>
                </a:solidFill>
                <a:effectLst/>
              </a:rPr>
              <a:t>Balazs</a:t>
            </a:r>
            <a:r>
              <a:rPr lang="en-US" b="0" i="0" dirty="0">
                <a:solidFill>
                  <a:srgbClr val="222222"/>
                </a:solidFill>
                <a:effectLst/>
              </a:rPr>
              <a:t>, J. (2024). The prevalence of self-injury in adolescence: a systematic review and meta-analysis. </a:t>
            </a:r>
            <a:r>
              <a:rPr lang="en-US" b="0" i="1" dirty="0">
                <a:solidFill>
                  <a:srgbClr val="222222"/>
                </a:solidFill>
                <a:effectLst/>
              </a:rPr>
              <a:t>European Child &amp; Adolescent Psychiatry</a:t>
            </a:r>
            <a:r>
              <a:rPr lang="en-US" b="0" i="0" dirty="0">
                <a:solidFill>
                  <a:srgbClr val="222222"/>
                </a:solidFill>
                <a:effectLst/>
              </a:rPr>
              <a:t>, </a:t>
            </a:r>
            <a:r>
              <a:rPr lang="en-US" b="0" i="1" dirty="0">
                <a:solidFill>
                  <a:srgbClr val="222222"/>
                </a:solidFill>
                <a:effectLst/>
              </a:rPr>
              <a:t>33</a:t>
            </a:r>
            <a:r>
              <a:rPr lang="en-US" b="0" i="0" dirty="0">
                <a:solidFill>
                  <a:srgbClr val="222222"/>
                </a:solidFill>
                <a:effectLst/>
              </a:rPr>
              <a:t>(10), 3439-3458.</a:t>
            </a:r>
          </a:p>
          <a:p>
            <a:pPr>
              <a:buFont typeface="Wingdings" panose="05000000000000000000" pitchFamily="2" charset="2"/>
              <a:buChar char="Ø"/>
            </a:pPr>
            <a:r>
              <a:rPr lang="en-US" b="0" i="0" dirty="0">
                <a:solidFill>
                  <a:srgbClr val="000000"/>
                </a:solidFill>
                <a:effectLst/>
              </a:rPr>
              <a:t> Ivey-Stephenson AZ, </a:t>
            </a:r>
            <a:r>
              <a:rPr lang="en-US" b="0" i="0" dirty="0" err="1">
                <a:solidFill>
                  <a:srgbClr val="000000"/>
                </a:solidFill>
                <a:effectLst/>
              </a:rPr>
              <a:t>Demissie</a:t>
            </a:r>
            <a:r>
              <a:rPr lang="en-US" b="0" i="0" dirty="0">
                <a:solidFill>
                  <a:srgbClr val="000000"/>
                </a:solidFill>
                <a:effectLst/>
              </a:rPr>
              <a:t> Z, Crosby AE, et al. Suicidal Ideation and Behaviors Among High School Students </a:t>
            </a:r>
            <a:r>
              <a:rPr lang="en-US" b="1" i="0" dirty="0">
                <a:solidFill>
                  <a:srgbClr val="000000"/>
                </a:solidFill>
                <a:effectLst/>
              </a:rPr>
              <a:t>—</a:t>
            </a:r>
            <a:r>
              <a:rPr lang="en-US" b="0" i="0" dirty="0">
                <a:solidFill>
                  <a:srgbClr val="000000"/>
                </a:solidFill>
                <a:effectLst/>
              </a:rPr>
              <a:t> Youth Risk Behavior Survey, United States, 2019. MMWR Suppl 2020;69(Suppl-1):47–55. DOI: </a:t>
            </a:r>
            <a:r>
              <a:rPr lang="en-US" b="0" i="0" u="sng" dirty="0">
                <a:solidFill>
                  <a:srgbClr val="075290"/>
                </a:solidFill>
                <a:effectLst/>
                <a:hlinkClick r:id="rId2"/>
              </a:rPr>
              <a:t>http://dx.doi.org/10.15585/mmwr.su6901a6</a:t>
            </a:r>
            <a:r>
              <a:rPr lang="en-US" b="0" i="0" dirty="0">
                <a:solidFill>
                  <a:srgbClr val="000000"/>
                </a:solidFill>
                <a:effectLst/>
              </a:rPr>
              <a:t>.</a:t>
            </a:r>
            <a:r>
              <a:rPr lang="en-US" dirty="0">
                <a:solidFill>
                  <a:srgbClr val="222222"/>
                </a:solidFill>
              </a:rPr>
              <a:t> </a:t>
            </a:r>
          </a:p>
          <a:p>
            <a:pPr>
              <a:buFont typeface="Wingdings" panose="05000000000000000000" pitchFamily="2" charset="2"/>
              <a:buChar char="Ø"/>
            </a:pPr>
            <a:r>
              <a:rPr lang="en-US" dirty="0">
                <a:solidFill>
                  <a:srgbClr val="222222"/>
                </a:solidFill>
              </a:rPr>
              <a:t> Gutierrez, P. M., Osman, A., Barrios, F. X., &amp; </a:t>
            </a:r>
            <a:r>
              <a:rPr lang="en-US" dirty="0" err="1">
                <a:solidFill>
                  <a:srgbClr val="222222"/>
                </a:solidFill>
              </a:rPr>
              <a:t>Kopper</a:t>
            </a:r>
            <a:r>
              <a:rPr lang="en-US" dirty="0">
                <a:solidFill>
                  <a:srgbClr val="222222"/>
                </a:solidFill>
              </a:rPr>
              <a:t>, B. A. (2001). Development and initial validation of the Self-Harm Behavior Questionnaire. </a:t>
            </a:r>
            <a:r>
              <a:rPr lang="en-US" i="1" dirty="0">
                <a:solidFill>
                  <a:srgbClr val="222222"/>
                </a:solidFill>
              </a:rPr>
              <a:t>Journal of Personality Assessment</a:t>
            </a:r>
            <a:r>
              <a:rPr lang="en-US" dirty="0">
                <a:solidFill>
                  <a:srgbClr val="222222"/>
                </a:solidFill>
              </a:rPr>
              <a:t>, </a:t>
            </a:r>
            <a:r>
              <a:rPr lang="en-US" i="1" dirty="0">
                <a:solidFill>
                  <a:srgbClr val="222222"/>
                </a:solidFill>
              </a:rPr>
              <a:t>77</a:t>
            </a:r>
            <a:r>
              <a:rPr lang="en-US" dirty="0">
                <a:solidFill>
                  <a:srgbClr val="222222"/>
                </a:solidFill>
              </a:rPr>
              <a:t>(3), 475-490.</a:t>
            </a:r>
          </a:p>
          <a:p>
            <a:pPr>
              <a:buFont typeface="Wingdings" panose="05000000000000000000" pitchFamily="2" charset="2"/>
              <a:buChar char="Ø"/>
            </a:pPr>
            <a:r>
              <a:rPr lang="en-US" b="0" i="0" dirty="0">
                <a:solidFill>
                  <a:srgbClr val="222222"/>
                </a:solidFill>
                <a:effectLst/>
              </a:rPr>
              <a:t> Posner, K., Brent, D., Lucas, C., Gould, M., Stanley, B., Brown, G., ... &amp; Mann, J. (2008). Columbia-suicide severity rating scale (C-SSRS). </a:t>
            </a:r>
            <a:r>
              <a:rPr lang="en-US" b="0" i="1" dirty="0">
                <a:solidFill>
                  <a:srgbClr val="222222"/>
                </a:solidFill>
                <a:effectLst/>
              </a:rPr>
              <a:t>New York, NY: Columbia University Medical Center</a:t>
            </a:r>
            <a:r>
              <a:rPr lang="en-US" b="0" i="0" dirty="0">
                <a:solidFill>
                  <a:srgbClr val="222222"/>
                </a:solidFill>
                <a:effectLst/>
              </a:rPr>
              <a:t>, </a:t>
            </a:r>
            <a:r>
              <a:rPr lang="en-US" b="0" i="1" dirty="0">
                <a:solidFill>
                  <a:srgbClr val="222222"/>
                </a:solidFill>
                <a:effectLst/>
              </a:rPr>
              <a:t>10</a:t>
            </a:r>
            <a:r>
              <a:rPr lang="en-US" b="0" i="0" dirty="0">
                <a:solidFill>
                  <a:srgbClr val="222222"/>
                </a:solidFill>
                <a:effectLst/>
              </a:rPr>
              <a:t>, 2008.</a:t>
            </a:r>
          </a:p>
          <a:p>
            <a:pPr>
              <a:buFont typeface="Wingdings" panose="05000000000000000000" pitchFamily="2" charset="2"/>
              <a:buChar char="Ø"/>
            </a:pPr>
            <a:r>
              <a:rPr lang="en-US" b="0" i="0" dirty="0">
                <a:solidFill>
                  <a:srgbClr val="222222"/>
                </a:solidFill>
                <a:effectLst/>
              </a:rPr>
              <a:t> Suarez, N. A., Trujillo, L., McKinnon, I., Mack, K., Lyons, B., Robin, L., Carman-McClanahan, M., </a:t>
            </a:r>
            <a:r>
              <a:rPr lang="en-US" b="0" i="0" dirty="0" err="1">
                <a:solidFill>
                  <a:srgbClr val="222222"/>
                </a:solidFill>
                <a:effectLst/>
              </a:rPr>
              <a:t>Pampati</a:t>
            </a:r>
            <a:r>
              <a:rPr lang="en-US" b="0" i="0" dirty="0">
                <a:solidFill>
                  <a:srgbClr val="222222"/>
                </a:solidFill>
                <a:effectLst/>
              </a:rPr>
              <a:t>, S., </a:t>
            </a:r>
            <a:r>
              <a:rPr lang="en-US" b="0" i="0" dirty="0" err="1">
                <a:solidFill>
                  <a:srgbClr val="222222"/>
                </a:solidFill>
                <a:effectLst/>
              </a:rPr>
              <a:t>Cezair</a:t>
            </a:r>
            <a:r>
              <a:rPr lang="en-US" b="0" i="0" dirty="0">
                <a:solidFill>
                  <a:srgbClr val="222222"/>
                </a:solidFill>
                <a:effectLst/>
              </a:rPr>
              <a:t>, K., &amp; </a:t>
            </a:r>
            <a:r>
              <a:rPr lang="en-US" b="0" i="0" dirty="0" err="1">
                <a:solidFill>
                  <a:srgbClr val="222222"/>
                </a:solidFill>
                <a:effectLst/>
              </a:rPr>
              <a:t>Ethier</a:t>
            </a:r>
            <a:r>
              <a:rPr lang="en-US" b="0" i="0" dirty="0">
                <a:solidFill>
                  <a:srgbClr val="222222"/>
                </a:solidFill>
                <a:effectLst/>
              </a:rPr>
              <a:t>, K. (2024). Disparities in school connectedness, unstable housing, experiences of violence, mental health, and suicidal thoughts and behaviors among transgender and cisgender high school students—Youth Risk Behavior Survey, United States, 2023. </a:t>
            </a:r>
            <a:r>
              <a:rPr lang="en-US" b="0" i="1" dirty="0">
                <a:solidFill>
                  <a:srgbClr val="222222"/>
                </a:solidFill>
                <a:effectLst/>
              </a:rPr>
              <a:t>MMWR supplements</a:t>
            </a:r>
            <a:r>
              <a:rPr lang="en-US" b="0" i="0" dirty="0">
                <a:solidFill>
                  <a:srgbClr val="222222"/>
                </a:solidFill>
                <a:effectLst/>
              </a:rPr>
              <a:t>, </a:t>
            </a:r>
            <a:r>
              <a:rPr lang="en-US" b="0" i="1" dirty="0">
                <a:solidFill>
                  <a:srgbClr val="222222"/>
                </a:solidFill>
                <a:effectLst/>
              </a:rPr>
              <a:t>73</a:t>
            </a:r>
            <a:r>
              <a:rPr lang="en-US" b="0" i="0" dirty="0">
                <a:solidFill>
                  <a:srgbClr val="222222"/>
                </a:solidFill>
                <a:effectLst/>
              </a:rPr>
              <a:t>.</a:t>
            </a:r>
          </a:p>
          <a:p>
            <a:endParaRPr lang="en-US" dirty="0"/>
          </a:p>
        </p:txBody>
      </p:sp>
    </p:spTree>
    <p:extLst>
      <p:ext uri="{BB962C8B-B14F-4D97-AF65-F5344CB8AC3E}">
        <p14:creationId xmlns:p14="http://schemas.microsoft.com/office/powerpoint/2010/main" val="1780390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679383E-2479-4218-8DA4-E51D491EA987}"/>
              </a:ext>
            </a:extLst>
          </p:cNvPr>
          <p:cNvSpPr>
            <a:spLocks noGrp="1"/>
          </p:cNvSpPr>
          <p:nvPr>
            <p:ph type="subTitle" idx="1"/>
          </p:nvPr>
        </p:nvSpPr>
        <p:spPr>
          <a:xfrm>
            <a:off x="1524000" y="1265382"/>
            <a:ext cx="9144000" cy="3020291"/>
          </a:xfrm>
        </p:spPr>
        <p:txBody>
          <a:bodyPr>
            <a:normAutofit/>
          </a:bodyPr>
          <a:lstStyle/>
          <a:p>
            <a:r>
              <a:rPr lang="en-US" sz="4400" dirty="0"/>
              <a:t>Please take a moment at the end of the session to complete your evaluation. </a:t>
            </a:r>
          </a:p>
          <a:p>
            <a:endParaRPr lang="en-US" sz="4400" dirty="0"/>
          </a:p>
          <a:p>
            <a:r>
              <a:rPr lang="en-US" sz="4400" dirty="0"/>
              <a:t>Thank you!</a:t>
            </a:r>
          </a:p>
        </p:txBody>
      </p:sp>
      <p:pic>
        <p:nvPicPr>
          <p:cNvPr id="4" name="Picture 3">
            <a:extLst>
              <a:ext uri="{FF2B5EF4-FFF2-40B4-BE49-F238E27FC236}">
                <a16:creationId xmlns:a16="http://schemas.microsoft.com/office/drawing/2014/main" id="{5F6EB2FD-569B-4530-A172-CCF3A5FF40CE}"/>
              </a:ext>
            </a:extLst>
          </p:cNvPr>
          <p:cNvPicPr>
            <a:picLocks noChangeAspect="1"/>
          </p:cNvPicPr>
          <p:nvPr/>
        </p:nvPicPr>
        <p:blipFill>
          <a:blip r:embed="rId3"/>
          <a:stretch>
            <a:fillRect/>
          </a:stretch>
        </p:blipFill>
        <p:spPr>
          <a:xfrm>
            <a:off x="206158" y="5642191"/>
            <a:ext cx="3997912" cy="995075"/>
          </a:xfrm>
          <a:prstGeom prst="rect">
            <a:avLst/>
          </a:prstGeom>
        </p:spPr>
      </p:pic>
      <p:pic>
        <p:nvPicPr>
          <p:cNvPr id="10" name="Picture 9">
            <a:extLst>
              <a:ext uri="{FF2B5EF4-FFF2-40B4-BE49-F238E27FC236}">
                <a16:creationId xmlns:a16="http://schemas.microsoft.com/office/drawing/2014/main" id="{C4076222-67A0-4837-82EB-76944316CF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87932" y="5700141"/>
            <a:ext cx="7113522" cy="1012823"/>
          </a:xfrm>
          <a:prstGeom prst="rect">
            <a:avLst/>
          </a:prstGeom>
        </p:spPr>
      </p:pic>
      <p:sp>
        <p:nvSpPr>
          <p:cNvPr id="6" name="TextBox 5">
            <a:extLst>
              <a:ext uri="{FF2B5EF4-FFF2-40B4-BE49-F238E27FC236}">
                <a16:creationId xmlns:a16="http://schemas.microsoft.com/office/drawing/2014/main" id="{7AAAFA16-D92A-46FE-B8E5-C0431A3AB913}"/>
              </a:ext>
            </a:extLst>
          </p:cNvPr>
          <p:cNvSpPr txBox="1"/>
          <p:nvPr/>
        </p:nvSpPr>
        <p:spPr>
          <a:xfrm>
            <a:off x="3454401" y="5758857"/>
            <a:ext cx="52832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Text: </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608-260-7097</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Code: </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FADYER</a:t>
            </a:r>
          </a:p>
        </p:txBody>
      </p:sp>
    </p:spTree>
    <p:extLst>
      <p:ext uri="{BB962C8B-B14F-4D97-AF65-F5344CB8AC3E}">
        <p14:creationId xmlns:p14="http://schemas.microsoft.com/office/powerpoint/2010/main" val="3017380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E66E8-30BF-D024-2AA1-BAEC2348DA77}"/>
              </a:ext>
            </a:extLst>
          </p:cNvPr>
          <p:cNvSpPr>
            <a:spLocks noGrp="1"/>
          </p:cNvSpPr>
          <p:nvPr>
            <p:ph type="title"/>
          </p:nvPr>
        </p:nvSpPr>
        <p:spPr/>
        <p:txBody>
          <a:bodyPr/>
          <a:lstStyle/>
          <a:p>
            <a:r>
              <a:rPr lang="en-US" dirty="0"/>
              <a:t>Learning Objectives</a:t>
            </a:r>
          </a:p>
        </p:txBody>
      </p:sp>
      <p:sp>
        <p:nvSpPr>
          <p:cNvPr id="3" name="Content Placeholder 2">
            <a:extLst>
              <a:ext uri="{FF2B5EF4-FFF2-40B4-BE49-F238E27FC236}">
                <a16:creationId xmlns:a16="http://schemas.microsoft.com/office/drawing/2014/main" id="{5AD71780-BEA0-99C4-28D0-F6BD5202F276}"/>
              </a:ext>
            </a:extLst>
          </p:cNvPr>
          <p:cNvSpPr>
            <a:spLocks noGrp="1"/>
          </p:cNvSpPr>
          <p:nvPr>
            <p:ph idx="1"/>
          </p:nvPr>
        </p:nvSpPr>
        <p:spPr/>
        <p:txBody>
          <a:bodyPr>
            <a:normAutofit/>
          </a:bodyPr>
          <a:lstStyle/>
          <a:p>
            <a:pPr marL="0" indent="0">
              <a:buNone/>
            </a:pPr>
            <a:r>
              <a:rPr lang="en-US" dirty="0"/>
              <a:t>After completion of this session, participants will be able to:</a:t>
            </a:r>
          </a:p>
          <a:p>
            <a:pPr marL="457200" indent="-457200">
              <a:buFont typeface="+mj-lt"/>
              <a:buAutoNum type="arabicPeriod"/>
            </a:pPr>
            <a:r>
              <a:rPr lang="en-US" dirty="0"/>
              <a:t>Outline a thorough </a:t>
            </a:r>
            <a:r>
              <a:rPr lang="en-US" u="sng" dirty="0"/>
              <a:t>assessment</a:t>
            </a:r>
            <a:r>
              <a:rPr lang="en-US" dirty="0"/>
              <a:t> of self-harm behaviors and suicidal ideation in pediatric populations. </a:t>
            </a:r>
          </a:p>
          <a:p>
            <a:pPr marL="457200" indent="-457200">
              <a:buFont typeface="+mj-lt"/>
              <a:buAutoNum type="arabicPeriod"/>
            </a:pPr>
            <a:r>
              <a:rPr lang="en-US" dirty="0"/>
              <a:t>Create a </a:t>
            </a:r>
            <a:r>
              <a:rPr lang="en-US" u="sng" dirty="0"/>
              <a:t>safety plan</a:t>
            </a:r>
            <a:r>
              <a:rPr lang="en-US" dirty="0"/>
              <a:t>, including environmental safety (e.g., parental supervision or check-ins, removing dangerous items, school safety). </a:t>
            </a:r>
          </a:p>
          <a:p>
            <a:pPr marL="457200" indent="-457200">
              <a:buFont typeface="+mj-lt"/>
              <a:buAutoNum type="arabicPeriod"/>
            </a:pPr>
            <a:r>
              <a:rPr lang="en-US" dirty="0"/>
              <a:t>Explain effective </a:t>
            </a:r>
            <a:r>
              <a:rPr lang="en-US" u="sng" dirty="0"/>
              <a:t>coping strategies</a:t>
            </a:r>
            <a:r>
              <a:rPr lang="en-US" dirty="0"/>
              <a:t> (e.g., TIPP, grounding exercises) as replacement behaviors for self-harm and/or suicide behaviors. </a:t>
            </a:r>
          </a:p>
          <a:p>
            <a:pPr marL="457200" indent="-457200">
              <a:buFont typeface="+mj-lt"/>
              <a:buAutoNum type="arabicPeriod"/>
            </a:pPr>
            <a:r>
              <a:rPr lang="en-US" dirty="0"/>
              <a:t>Assess level of </a:t>
            </a:r>
            <a:r>
              <a:rPr lang="en-US" u="sng" dirty="0"/>
              <a:t>follow-up care</a:t>
            </a:r>
            <a:r>
              <a:rPr lang="en-US" dirty="0"/>
              <a:t> needed based on assessment of risk (e.g., ER evaluation, follow-up visits with therapists/psychiatrists or primary care)</a:t>
            </a:r>
          </a:p>
          <a:p>
            <a:pPr marL="457200" indent="-457200">
              <a:buFont typeface="+mj-lt"/>
              <a:buAutoNum type="arabicPeriod"/>
            </a:pPr>
            <a:r>
              <a:rPr lang="en-US" dirty="0"/>
              <a:t>Discuss efficient and thorough </a:t>
            </a:r>
            <a:r>
              <a:rPr lang="en-US" u="sng" dirty="0"/>
              <a:t>documentation</a:t>
            </a:r>
            <a:r>
              <a:rPr lang="en-US" dirty="0"/>
              <a:t> of assessment, safety plan, and follow-up care.</a:t>
            </a:r>
          </a:p>
        </p:txBody>
      </p:sp>
    </p:spTree>
    <p:extLst>
      <p:ext uri="{BB962C8B-B14F-4D97-AF65-F5344CB8AC3E}">
        <p14:creationId xmlns:p14="http://schemas.microsoft.com/office/powerpoint/2010/main" val="790481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16B67-9D76-6779-2906-B34E9128ED2E}"/>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B597C467-D346-9DB7-89C0-A0E12CB2D089}"/>
              </a:ext>
            </a:extLst>
          </p:cNvPr>
          <p:cNvSpPr>
            <a:spLocks noGrp="1"/>
          </p:cNvSpPr>
          <p:nvPr>
            <p:ph idx="1"/>
          </p:nvPr>
        </p:nvSpPr>
        <p:spPr>
          <a:xfrm>
            <a:off x="1097280" y="1845734"/>
            <a:ext cx="10058400" cy="4479910"/>
          </a:xfrm>
        </p:spPr>
        <p:txBody>
          <a:bodyPr>
            <a:normAutofit/>
          </a:bodyPr>
          <a:lstStyle/>
          <a:p>
            <a:pPr>
              <a:lnSpc>
                <a:spcPct val="150000"/>
              </a:lnSpc>
              <a:buFont typeface="Wingdings" panose="05000000000000000000" pitchFamily="2" charset="2"/>
              <a:buChar char="Ø"/>
            </a:pPr>
            <a:r>
              <a:rPr lang="en-US" sz="2400" dirty="0"/>
              <a:t> Rates of Suicidal Ideation (SI) and Self-Harm in Teens</a:t>
            </a:r>
          </a:p>
          <a:p>
            <a:pPr>
              <a:lnSpc>
                <a:spcPct val="150000"/>
              </a:lnSpc>
              <a:buFont typeface="Wingdings" panose="05000000000000000000" pitchFamily="2" charset="2"/>
              <a:buChar char="Ø"/>
            </a:pPr>
            <a:r>
              <a:rPr lang="en-US" sz="2400" dirty="0"/>
              <a:t> SI and Self-Harm Assessment</a:t>
            </a:r>
          </a:p>
          <a:p>
            <a:pPr>
              <a:lnSpc>
                <a:spcPct val="150000"/>
              </a:lnSpc>
              <a:buFont typeface="Wingdings" panose="05000000000000000000" pitchFamily="2" charset="2"/>
              <a:buChar char="Ø"/>
            </a:pPr>
            <a:r>
              <a:rPr lang="en-US" sz="2400" dirty="0"/>
              <a:t> Safety Planning</a:t>
            </a:r>
          </a:p>
          <a:p>
            <a:pPr>
              <a:lnSpc>
                <a:spcPct val="150000"/>
              </a:lnSpc>
              <a:buFont typeface="Wingdings" panose="05000000000000000000" pitchFamily="2" charset="2"/>
              <a:buChar char="Ø"/>
            </a:pPr>
            <a:r>
              <a:rPr lang="en-US" sz="2400" dirty="0"/>
              <a:t> Follow-Up Care</a:t>
            </a:r>
          </a:p>
          <a:p>
            <a:pPr>
              <a:lnSpc>
                <a:spcPct val="150000"/>
              </a:lnSpc>
              <a:buFont typeface="Wingdings" panose="05000000000000000000" pitchFamily="2" charset="2"/>
              <a:buChar char="Ø"/>
            </a:pPr>
            <a:r>
              <a:rPr lang="en-US" sz="2400" dirty="0"/>
              <a:t> Coping Strategies</a:t>
            </a:r>
            <a:endParaRPr lang="en-US" sz="2400" dirty="0">
              <a:solidFill>
                <a:srgbClr val="7030A0"/>
              </a:solidFill>
            </a:endParaRPr>
          </a:p>
          <a:p>
            <a:pPr marL="0" indent="0">
              <a:lnSpc>
                <a:spcPct val="150000"/>
              </a:lnSpc>
              <a:buNone/>
            </a:pPr>
            <a:endParaRPr lang="en-US" sz="2800" dirty="0"/>
          </a:p>
          <a:p>
            <a:pPr>
              <a:buFont typeface="Wingdings" panose="05000000000000000000" pitchFamily="2" charset="2"/>
              <a:buChar char="v"/>
            </a:pPr>
            <a:endParaRPr lang="en-US" dirty="0"/>
          </a:p>
        </p:txBody>
      </p:sp>
      <p:sp>
        <p:nvSpPr>
          <p:cNvPr id="4" name="TextBox 3">
            <a:extLst>
              <a:ext uri="{FF2B5EF4-FFF2-40B4-BE49-F238E27FC236}">
                <a16:creationId xmlns:a16="http://schemas.microsoft.com/office/drawing/2014/main" id="{D2133043-6CC3-0C38-EABA-86A1DDAEA8BC}"/>
              </a:ext>
            </a:extLst>
          </p:cNvPr>
          <p:cNvSpPr txBox="1"/>
          <p:nvPr/>
        </p:nvSpPr>
        <p:spPr>
          <a:xfrm>
            <a:off x="585383" y="5955844"/>
            <a:ext cx="11276765" cy="615553"/>
          </a:xfrm>
          <a:prstGeom prst="rect">
            <a:avLst/>
          </a:prstGeom>
          <a:noFill/>
        </p:spPr>
        <p:txBody>
          <a:bodyPr wrap="square" rtlCol="0">
            <a:spAutoFit/>
          </a:bodyPr>
          <a:lstStyle/>
          <a:p>
            <a:r>
              <a:rPr lang="en-US" sz="1600" dirty="0">
                <a:solidFill>
                  <a:schemeClr val="tx1"/>
                </a:solidFill>
              </a:rPr>
              <a:t>Throughout the presentation, I have included my personal </a:t>
            </a:r>
            <a:r>
              <a:rPr lang="en-US" sz="1600" dirty="0">
                <a:solidFill>
                  <a:srgbClr val="0070C0"/>
                </a:solidFill>
              </a:rPr>
              <a:t>dot phrases</a:t>
            </a:r>
            <a:r>
              <a:rPr lang="en-US" sz="1600" dirty="0">
                <a:solidFill>
                  <a:schemeClr val="tx1"/>
                </a:solidFill>
              </a:rPr>
              <a:t> and some helpful </a:t>
            </a:r>
            <a:r>
              <a:rPr lang="en-US" sz="1600" dirty="0">
                <a:solidFill>
                  <a:srgbClr val="7030A0"/>
                </a:solidFill>
              </a:rPr>
              <a:t>resources </a:t>
            </a:r>
            <a:r>
              <a:rPr lang="en-US" sz="1600" dirty="0">
                <a:solidFill>
                  <a:schemeClr val="tx1"/>
                </a:solidFill>
              </a:rPr>
              <a:t>(e.g., handouts, websites, videos).</a:t>
            </a:r>
          </a:p>
          <a:p>
            <a:endParaRPr lang="en-US" dirty="0"/>
          </a:p>
        </p:txBody>
      </p:sp>
    </p:spTree>
    <p:extLst>
      <p:ext uri="{BB962C8B-B14F-4D97-AF65-F5344CB8AC3E}">
        <p14:creationId xmlns:p14="http://schemas.microsoft.com/office/powerpoint/2010/main" val="2676829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8DE98-4654-1538-34F2-C71BD0F66251}"/>
              </a:ext>
            </a:extLst>
          </p:cNvPr>
          <p:cNvSpPr>
            <a:spLocks noGrp="1"/>
          </p:cNvSpPr>
          <p:nvPr>
            <p:ph type="title"/>
          </p:nvPr>
        </p:nvSpPr>
        <p:spPr/>
        <p:txBody>
          <a:bodyPr/>
          <a:lstStyle/>
          <a:p>
            <a:r>
              <a:rPr lang="en-US" dirty="0"/>
              <a:t>Rates of Suicidal Ideation and Self-Harm</a:t>
            </a:r>
          </a:p>
        </p:txBody>
      </p:sp>
      <p:sp>
        <p:nvSpPr>
          <p:cNvPr id="3" name="Content Placeholder 2">
            <a:extLst>
              <a:ext uri="{FF2B5EF4-FFF2-40B4-BE49-F238E27FC236}">
                <a16:creationId xmlns:a16="http://schemas.microsoft.com/office/drawing/2014/main" id="{01D957C8-B93D-D1A2-EFF4-491A732D251D}"/>
              </a:ext>
            </a:extLst>
          </p:cNvPr>
          <p:cNvSpPr>
            <a:spLocks noGrp="1"/>
          </p:cNvSpPr>
          <p:nvPr>
            <p:ph idx="1"/>
          </p:nvPr>
        </p:nvSpPr>
        <p:spPr/>
        <p:txBody>
          <a:bodyPr>
            <a:normAutofit lnSpcReduction="10000"/>
          </a:bodyPr>
          <a:lstStyle/>
          <a:p>
            <a:pPr>
              <a:buFont typeface="Wingdings" panose="05000000000000000000" pitchFamily="2" charset="2"/>
              <a:buChar char="Ø"/>
            </a:pPr>
            <a:r>
              <a:rPr lang="en-US" dirty="0"/>
              <a:t> Approximately </a:t>
            </a:r>
            <a:r>
              <a:rPr lang="en-US" b="1" dirty="0"/>
              <a:t>19% of adolescents </a:t>
            </a:r>
            <a:r>
              <a:rPr lang="en-US" dirty="0"/>
              <a:t>seriously consider attempting suicide</a:t>
            </a:r>
            <a:r>
              <a:rPr lang="en-US" sz="1400" dirty="0"/>
              <a:t> (</a:t>
            </a:r>
            <a:r>
              <a:rPr lang="en-US" sz="1400" b="0" i="0" dirty="0">
                <a:solidFill>
                  <a:srgbClr val="000000"/>
                </a:solidFill>
                <a:effectLst/>
              </a:rPr>
              <a:t>Ivey-Stephenson et al., 2020)</a:t>
            </a:r>
            <a:endParaRPr lang="en-US" sz="1400" dirty="0"/>
          </a:p>
          <a:p>
            <a:pPr>
              <a:buFont typeface="Wingdings" panose="05000000000000000000" pitchFamily="2" charset="2"/>
              <a:buChar char="Ø"/>
            </a:pPr>
            <a:r>
              <a:rPr lang="en-US" dirty="0"/>
              <a:t> SI rates are higher for females (24%) than males (13%), and higher for lesbian, gay, or bisexual teens (47%) than for heterosexual teens (15%). Transgender and non-binary teens have the highest rates of SI (53%). </a:t>
            </a:r>
          </a:p>
          <a:p>
            <a:pPr>
              <a:buFont typeface="Wingdings" panose="05000000000000000000" pitchFamily="2" charset="2"/>
              <a:buChar char="Ø"/>
            </a:pPr>
            <a:r>
              <a:rPr lang="en-US" dirty="0"/>
              <a:t> Approximately 9% of adolescents report one or more suicide attempt</a:t>
            </a:r>
          </a:p>
          <a:p>
            <a:pPr>
              <a:buFont typeface="Wingdings" panose="05000000000000000000" pitchFamily="2" charset="2"/>
              <a:buChar char="Ø"/>
            </a:pPr>
            <a:r>
              <a:rPr lang="en-US" dirty="0"/>
              <a:t> Attempt rates are higher for females (11%) than males (7%), and for Black teens (12%) than Hispanic (9%) or White (8%) teens. As with SI, transgender and non-binary teens have the highest rates of SA (26%). </a:t>
            </a:r>
          </a:p>
          <a:p>
            <a:pPr marL="0" indent="0">
              <a:buNone/>
            </a:pPr>
            <a:endParaRPr lang="en-US" dirty="0"/>
          </a:p>
          <a:p>
            <a:pPr>
              <a:buFont typeface="Wingdings" panose="05000000000000000000" pitchFamily="2" charset="2"/>
              <a:buChar char="Ø"/>
            </a:pPr>
            <a:r>
              <a:rPr lang="en-US" dirty="0"/>
              <a:t> Approximately </a:t>
            </a:r>
            <a:r>
              <a:rPr lang="en-US" b="1" dirty="0"/>
              <a:t>16% of adolescents </a:t>
            </a:r>
            <a:r>
              <a:rPr lang="en-US" dirty="0"/>
              <a:t>engage in self harm  </a:t>
            </a:r>
            <a:r>
              <a:rPr lang="en-US" sz="1400" dirty="0"/>
              <a:t>(Farkas et al., 2024)</a:t>
            </a:r>
          </a:p>
          <a:p>
            <a:pPr>
              <a:buFont typeface="Wingdings" panose="05000000000000000000" pitchFamily="2" charset="2"/>
              <a:buChar char="Ø"/>
            </a:pPr>
            <a:r>
              <a:rPr lang="en-US" dirty="0"/>
              <a:t> Self-harm rates are higher for females (19%) than males (13%)</a:t>
            </a:r>
          </a:p>
          <a:p>
            <a:endParaRPr lang="en-US" dirty="0"/>
          </a:p>
        </p:txBody>
      </p:sp>
      <p:sp>
        <p:nvSpPr>
          <p:cNvPr id="4" name="TextBox 3">
            <a:extLst>
              <a:ext uri="{FF2B5EF4-FFF2-40B4-BE49-F238E27FC236}">
                <a16:creationId xmlns:a16="http://schemas.microsoft.com/office/drawing/2014/main" id="{27C8DFD9-C47C-6638-521C-C39DBC3C3E41}"/>
              </a:ext>
            </a:extLst>
          </p:cNvPr>
          <p:cNvSpPr txBox="1"/>
          <p:nvPr/>
        </p:nvSpPr>
        <p:spPr>
          <a:xfrm>
            <a:off x="3056351" y="6488668"/>
            <a:ext cx="9135649" cy="369332"/>
          </a:xfrm>
          <a:prstGeom prst="rect">
            <a:avLst/>
          </a:prstGeom>
          <a:noFill/>
        </p:spPr>
        <p:txBody>
          <a:bodyPr wrap="square" rtlCol="0">
            <a:spAutoFit/>
          </a:bodyPr>
          <a:lstStyle/>
          <a:p>
            <a:r>
              <a:rPr lang="en-US" dirty="0"/>
              <a:t>Note: Data on transgender/non-binary youth come from a corrected report (Suarez et al., 2023)</a:t>
            </a:r>
          </a:p>
        </p:txBody>
      </p:sp>
    </p:spTree>
    <p:extLst>
      <p:ext uri="{BB962C8B-B14F-4D97-AF65-F5344CB8AC3E}">
        <p14:creationId xmlns:p14="http://schemas.microsoft.com/office/powerpoint/2010/main" val="3311831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2E1A3-A440-4A25-EA69-1DDDCA37767A}"/>
              </a:ext>
            </a:extLst>
          </p:cNvPr>
          <p:cNvSpPr>
            <a:spLocks noGrp="1"/>
          </p:cNvSpPr>
          <p:nvPr>
            <p:ph type="title"/>
          </p:nvPr>
        </p:nvSpPr>
        <p:spPr/>
        <p:txBody>
          <a:bodyPr/>
          <a:lstStyle/>
          <a:p>
            <a:r>
              <a:rPr lang="en-US" dirty="0"/>
              <a:t>UW Health Initial Assessment </a:t>
            </a:r>
          </a:p>
        </p:txBody>
      </p:sp>
      <p:sp>
        <p:nvSpPr>
          <p:cNvPr id="3" name="Content Placeholder 2">
            <a:extLst>
              <a:ext uri="{FF2B5EF4-FFF2-40B4-BE49-F238E27FC236}">
                <a16:creationId xmlns:a16="http://schemas.microsoft.com/office/drawing/2014/main" id="{B6418ABD-F532-55B7-8D5F-181D35A8AC2B}"/>
              </a:ext>
            </a:extLst>
          </p:cNvPr>
          <p:cNvSpPr>
            <a:spLocks noGrp="1"/>
          </p:cNvSpPr>
          <p:nvPr>
            <p:ph idx="1"/>
          </p:nvPr>
        </p:nvSpPr>
        <p:spPr/>
        <p:txBody>
          <a:bodyPr>
            <a:normAutofit lnSpcReduction="10000"/>
          </a:bodyPr>
          <a:lstStyle/>
          <a:p>
            <a:pPr>
              <a:buFont typeface="Wingdings" panose="05000000000000000000" pitchFamily="2" charset="2"/>
              <a:buChar char="Ø"/>
            </a:pPr>
            <a:r>
              <a:rPr lang="en-US" dirty="0">
                <a:solidFill>
                  <a:schemeClr val="tx1"/>
                </a:solidFill>
              </a:rPr>
              <a:t> Teen forms (ages 12-17) at UW preventative care visits include the following question: </a:t>
            </a:r>
            <a:r>
              <a:rPr lang="en-US" i="1" dirty="0">
                <a:solidFill>
                  <a:schemeClr val="tx1"/>
                </a:solidFill>
              </a:rPr>
              <a:t>Have you ever seriously thought about killing yourself, tried to kill yourself, or have purposely cut, burned, or otherwise hurt yourself?</a:t>
            </a:r>
          </a:p>
          <a:p>
            <a:pPr marL="0" indent="0">
              <a:buNone/>
            </a:pPr>
            <a:endParaRPr lang="en-US" i="1" dirty="0">
              <a:solidFill>
                <a:schemeClr val="tx1"/>
              </a:solidFill>
            </a:endParaRPr>
          </a:p>
          <a:p>
            <a:pPr>
              <a:buFont typeface="Wingdings" panose="05000000000000000000" pitchFamily="2" charset="2"/>
              <a:buChar char="Ø"/>
            </a:pPr>
            <a:r>
              <a:rPr lang="en-US" dirty="0">
                <a:solidFill>
                  <a:schemeClr val="tx1"/>
                </a:solidFill>
              </a:rPr>
              <a:t> A “yes” to this question can mean many different things!</a:t>
            </a:r>
          </a:p>
          <a:p>
            <a:pPr lvl="1">
              <a:buFont typeface="Wingdings" panose="05000000000000000000" pitchFamily="2" charset="2"/>
              <a:buChar char="Ø"/>
            </a:pPr>
            <a:r>
              <a:rPr lang="en-US" dirty="0">
                <a:solidFill>
                  <a:schemeClr val="tx1"/>
                </a:solidFill>
              </a:rPr>
              <a:t> Passive SI: “Sometimes I wish I was dead.”</a:t>
            </a:r>
          </a:p>
          <a:p>
            <a:pPr lvl="1">
              <a:buFont typeface="Wingdings" panose="05000000000000000000" pitchFamily="2" charset="2"/>
              <a:buChar char="Ø"/>
            </a:pPr>
            <a:r>
              <a:rPr lang="en-US" dirty="0">
                <a:solidFill>
                  <a:schemeClr val="tx1"/>
                </a:solidFill>
              </a:rPr>
              <a:t> Active SI with no plan or intent: “I want to kill myself, but I know I won’t actually do it.”</a:t>
            </a:r>
          </a:p>
          <a:p>
            <a:pPr lvl="1">
              <a:buFont typeface="Wingdings" panose="05000000000000000000" pitchFamily="2" charset="2"/>
              <a:buChar char="Ø"/>
            </a:pPr>
            <a:r>
              <a:rPr lang="en-US" dirty="0">
                <a:solidFill>
                  <a:schemeClr val="tx1"/>
                </a:solidFill>
              </a:rPr>
              <a:t> Active SI with plan and intent: “I am going to kill myself by taking my medications.” </a:t>
            </a:r>
          </a:p>
          <a:p>
            <a:pPr lvl="1">
              <a:buFont typeface="Wingdings" panose="05000000000000000000" pitchFamily="2" charset="2"/>
              <a:buChar char="Ø"/>
            </a:pPr>
            <a:r>
              <a:rPr lang="en-US" sz="1800" dirty="0">
                <a:solidFill>
                  <a:schemeClr val="tx1"/>
                </a:solidFill>
                <a:effectLst/>
                <a:ea typeface="Aptos" panose="020B0004020202020204" pitchFamily="34" charset="0"/>
              </a:rPr>
              <a:t> Self-Harm (e.g., cutting on arms/thighs with sharp objects without intent to die)</a:t>
            </a:r>
          </a:p>
          <a:p>
            <a:pPr lvl="1">
              <a:buFont typeface="Wingdings" panose="05000000000000000000" pitchFamily="2" charset="2"/>
              <a:buChar char="Ø"/>
            </a:pPr>
            <a:endParaRPr lang="en-US" dirty="0">
              <a:solidFill>
                <a:schemeClr val="tx1"/>
              </a:solidFill>
              <a:ea typeface="Aptos" panose="020B0004020202020204" pitchFamily="34" charset="0"/>
            </a:endParaRPr>
          </a:p>
          <a:p>
            <a:pPr>
              <a:buFont typeface="Wingdings" panose="05000000000000000000" pitchFamily="2" charset="2"/>
              <a:buChar char="Ø"/>
            </a:pPr>
            <a:r>
              <a:rPr lang="en-US" dirty="0">
                <a:solidFill>
                  <a:schemeClr val="tx1"/>
                </a:solidFill>
                <a:ea typeface="Aptos" panose="020B0004020202020204" pitchFamily="34" charset="0"/>
              </a:rPr>
              <a:t> Teens may also deny self-harm on the form, but you see signs of self-harm during the physical exam</a:t>
            </a:r>
          </a:p>
          <a:p>
            <a:pPr marL="0" indent="0">
              <a:buNone/>
            </a:pPr>
            <a:endParaRPr lang="en-US" dirty="0">
              <a:solidFill>
                <a:srgbClr val="7030A0"/>
              </a:solidFill>
            </a:endParaRPr>
          </a:p>
        </p:txBody>
      </p:sp>
    </p:spTree>
    <p:extLst>
      <p:ext uri="{BB962C8B-B14F-4D97-AF65-F5344CB8AC3E}">
        <p14:creationId xmlns:p14="http://schemas.microsoft.com/office/powerpoint/2010/main" val="2886597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F9D76-714B-F382-4CAE-A93A2368D90B}"/>
              </a:ext>
            </a:extLst>
          </p:cNvPr>
          <p:cNvSpPr>
            <a:spLocks noGrp="1"/>
          </p:cNvSpPr>
          <p:nvPr>
            <p:ph type="title"/>
          </p:nvPr>
        </p:nvSpPr>
        <p:spPr/>
        <p:txBody>
          <a:bodyPr/>
          <a:lstStyle/>
          <a:p>
            <a:r>
              <a:rPr lang="en-US" dirty="0"/>
              <a:t>Case Example</a:t>
            </a:r>
          </a:p>
        </p:txBody>
      </p:sp>
      <p:sp>
        <p:nvSpPr>
          <p:cNvPr id="3" name="Content Placeholder 2">
            <a:extLst>
              <a:ext uri="{FF2B5EF4-FFF2-40B4-BE49-F238E27FC236}">
                <a16:creationId xmlns:a16="http://schemas.microsoft.com/office/drawing/2014/main" id="{560FEA59-01E9-3FBF-77C0-16C042DB2BAF}"/>
              </a:ext>
            </a:extLst>
          </p:cNvPr>
          <p:cNvSpPr>
            <a:spLocks noGrp="1"/>
          </p:cNvSpPr>
          <p:nvPr>
            <p:ph idx="1"/>
          </p:nvPr>
        </p:nvSpPr>
        <p:spPr/>
        <p:txBody>
          <a:bodyPr/>
          <a:lstStyle/>
          <a:p>
            <a:r>
              <a:rPr lang="en-US" dirty="0"/>
              <a:t>You are seeing Sam, a 16-year-old Hispanic non-binary teen, for a yearly well-check. They have a history of mild depression and anxiety. Sam has never met with a therapist or psychiatrist. </a:t>
            </a:r>
          </a:p>
          <a:p>
            <a:r>
              <a:rPr lang="en-US" dirty="0"/>
              <a:t>Sam endorsed thoughts of self-harm or SI on the preventative form. </a:t>
            </a:r>
          </a:p>
          <a:p>
            <a:endParaRPr lang="en-US" dirty="0"/>
          </a:p>
          <a:p>
            <a:r>
              <a:rPr lang="en-US" dirty="0"/>
              <a:t>We will walk through each of the following for Sam’s visit:</a:t>
            </a:r>
          </a:p>
          <a:p>
            <a:pPr>
              <a:buFont typeface="Wingdings" panose="05000000000000000000" pitchFamily="2" charset="2"/>
              <a:buChar char="Ø"/>
            </a:pPr>
            <a:r>
              <a:rPr lang="en-US" dirty="0"/>
              <a:t> Assessment</a:t>
            </a:r>
          </a:p>
          <a:p>
            <a:pPr>
              <a:buFont typeface="Wingdings" panose="05000000000000000000" pitchFamily="2" charset="2"/>
              <a:buChar char="Ø"/>
            </a:pPr>
            <a:r>
              <a:rPr lang="en-US" dirty="0"/>
              <a:t> Safety Planning</a:t>
            </a:r>
          </a:p>
          <a:p>
            <a:pPr>
              <a:buFont typeface="Wingdings" panose="05000000000000000000" pitchFamily="2" charset="2"/>
              <a:buChar char="Ø"/>
            </a:pPr>
            <a:r>
              <a:rPr lang="en-US" dirty="0"/>
              <a:t> Follow-Up Care</a:t>
            </a:r>
          </a:p>
          <a:p>
            <a:pPr>
              <a:buFont typeface="Wingdings" panose="05000000000000000000" pitchFamily="2" charset="2"/>
              <a:buChar char="Ø"/>
            </a:pPr>
            <a:r>
              <a:rPr lang="en-US" dirty="0"/>
              <a:t> Coping Strategies </a:t>
            </a:r>
          </a:p>
          <a:p>
            <a:pPr marL="0" indent="0">
              <a:buNone/>
            </a:pPr>
            <a:endParaRPr lang="en-US" dirty="0"/>
          </a:p>
        </p:txBody>
      </p:sp>
    </p:spTree>
    <p:extLst>
      <p:ext uri="{BB962C8B-B14F-4D97-AF65-F5344CB8AC3E}">
        <p14:creationId xmlns:p14="http://schemas.microsoft.com/office/powerpoint/2010/main" val="2850073210"/>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TM02900769[[fn=Retrospect]]</Template>
  <TotalTime>5582</TotalTime>
  <Words>3613</Words>
  <Application>Microsoft Office PowerPoint</Application>
  <PresentationFormat>Widescreen</PresentationFormat>
  <Paragraphs>287</Paragraphs>
  <Slides>31</Slides>
  <Notes>15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31</vt:i4>
      </vt:variant>
    </vt:vector>
  </HeadingPairs>
  <TitlesOfParts>
    <vt:vector size="39" baseType="lpstr">
      <vt:lpstr>Aptos</vt:lpstr>
      <vt:lpstr>Arial</vt:lpstr>
      <vt:lpstr>Calibri</vt:lpstr>
      <vt:lpstr>Calibri Light</vt:lpstr>
      <vt:lpstr>Varela Round</vt:lpstr>
      <vt:lpstr>Wingdings</vt:lpstr>
      <vt:lpstr>Retrospect</vt:lpstr>
      <vt:lpstr>Office Theme</vt:lpstr>
      <vt:lpstr> Pediatric Collaborative Care Behavioral Health Conference 2024-2025</vt:lpstr>
      <vt:lpstr>Assessment and Management of Pediatric Self-Harm and Suicidal Ideation in Primary Care</vt:lpstr>
      <vt:lpstr>Conflict of Interest </vt:lpstr>
      <vt:lpstr>PowerPoint Presentation</vt:lpstr>
      <vt:lpstr>Learning Objectives</vt:lpstr>
      <vt:lpstr>Outline</vt:lpstr>
      <vt:lpstr>Rates of Suicidal Ideation and Self-Harm</vt:lpstr>
      <vt:lpstr>UW Health Initial Assessment </vt:lpstr>
      <vt:lpstr>Case Example</vt:lpstr>
      <vt:lpstr>Assessment – Suicidal Ideation</vt:lpstr>
      <vt:lpstr>Assessment – Suicidal Ideation</vt:lpstr>
      <vt:lpstr>Assessment Documentation – Suicidal Ideation  </vt:lpstr>
      <vt:lpstr>Assessment – Self-Harm </vt:lpstr>
      <vt:lpstr>Assessment – Self-Harm </vt:lpstr>
      <vt:lpstr>Assessment Documentation – Self Harm  </vt:lpstr>
      <vt:lpstr>Safety Planning –  Emergency Department Evaluation </vt:lpstr>
      <vt:lpstr>Safety Planning</vt:lpstr>
      <vt:lpstr>Safety Planning</vt:lpstr>
      <vt:lpstr>Safety Planning</vt:lpstr>
      <vt:lpstr>Including Parents/Caregivers in  Safety Planning</vt:lpstr>
      <vt:lpstr>Safety Planning Documentation </vt:lpstr>
      <vt:lpstr>Follow-Up Care</vt:lpstr>
      <vt:lpstr>Dialectical Behavior Therapy </vt:lpstr>
      <vt:lpstr>Distress Tolerance - TIPP</vt:lpstr>
      <vt:lpstr>Distress Tolerance - TIPP</vt:lpstr>
      <vt:lpstr>Distress Tolerance - TIPP</vt:lpstr>
      <vt:lpstr>Distress Tolerance – Calm Harm App</vt:lpstr>
      <vt:lpstr>Mindfulness – Grounding Exercises</vt:lpstr>
      <vt:lpstr>Follow-Up Care Documentation </vt:lpstr>
      <vt:lpstr>Summary</vt:lpstr>
      <vt:lpstr>References</vt:lpstr>
    </vt:vector>
  </TitlesOfParts>
  <Company>UWHCA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Koerten, Hannah R</dc:creator>
  <cp:lastModifiedBy>Koerten, Hannah R</cp:lastModifiedBy>
  <cp:revision>50</cp:revision>
  <dcterms:created xsi:type="dcterms:W3CDTF">2025-01-26T20:16:56Z</dcterms:created>
  <dcterms:modified xsi:type="dcterms:W3CDTF">2025-03-17T13:31:44Z</dcterms:modified>
</cp:coreProperties>
</file>